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317" r:id="rId3"/>
    <p:sldId id="318" r:id="rId4"/>
    <p:sldId id="312" r:id="rId5"/>
    <p:sldId id="313" r:id="rId6"/>
    <p:sldId id="314" r:id="rId7"/>
    <p:sldId id="315" r:id="rId8"/>
    <p:sldId id="319" r:id="rId9"/>
    <p:sldId id="320" r:id="rId10"/>
    <p:sldId id="324" r:id="rId11"/>
    <p:sldId id="325" r:id="rId12"/>
    <p:sldId id="326" r:id="rId13"/>
    <p:sldId id="289" r:id="rId14"/>
  </p:sldIdLst>
  <p:sldSz cx="9144000" cy="5143500" type="screen16x9"/>
  <p:notesSz cx="6858000" cy="9144000"/>
  <p:embeddedFontLst>
    <p:embeddedFont>
      <p:font typeface="Barlow Semi Condensed Light" panose="00000406000000000000" pitchFamily="2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Gaegu" pitchFamily="2" charset="0"/>
      <p:regular r:id="rId24"/>
      <p:bold r:id="rId25"/>
    </p:embeddedFont>
    <p:embeddedFont>
      <p:font typeface="Nunito Light" pitchFamily="2" charset="0"/>
      <p:regular r:id="rId26"/>
      <p: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Questrial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19240-BCE2-4DF1-B0B9-30732B5AB214}" v="19" dt="2024-10-26T22:55:25.581"/>
  </p1510:revLst>
</p1510:revInfo>
</file>

<file path=ppt/tableStyles.xml><?xml version="1.0" encoding="utf-8"?>
<a:tblStyleLst xmlns:a="http://schemas.openxmlformats.org/drawingml/2006/main" def="{6EAD747C-EC9E-4451-BB07-216A90C26EBE}">
  <a:tblStyle styleId="{6EAD747C-EC9E-4451-BB07-216A90C26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2" autoAdjust="0"/>
  </p:normalViewPr>
  <p:slideViewPr>
    <p:cSldViewPr snapToGrid="0">
      <p:cViewPr varScale="1">
        <p:scale>
          <a:sx n="91" d="100"/>
          <a:sy n="91" d="100"/>
        </p:scale>
        <p:origin x="12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Amorim" userId="96070a57-42bc-4c04-a472-753ac03f0443" providerId="ADAL" clId="{8CD19240-BCE2-4DF1-B0B9-30732B5AB214}"/>
    <pc:docChg chg="undo custSel addSld delSld modSld delMainMaster">
      <pc:chgData name="Guilherme Amorim" userId="96070a57-42bc-4c04-a472-753ac03f0443" providerId="ADAL" clId="{8CD19240-BCE2-4DF1-B0B9-30732B5AB214}" dt="2024-10-28T10:10:29.704" v="4002" actId="20577"/>
      <pc:docMkLst>
        <pc:docMk/>
      </pc:docMkLst>
      <pc:sldChg chg="modSp mod">
        <pc:chgData name="Guilherme Amorim" userId="96070a57-42bc-4c04-a472-753ac03f0443" providerId="ADAL" clId="{8CD19240-BCE2-4DF1-B0B9-30732B5AB214}" dt="2024-10-25T20:28:42.201" v="68" actId="20577"/>
        <pc:sldMkLst>
          <pc:docMk/>
          <pc:sldMk cId="0" sldId="256"/>
        </pc:sldMkLst>
        <pc:spChg chg="mod">
          <ac:chgData name="Guilherme Amorim" userId="96070a57-42bc-4c04-a472-753ac03f0443" providerId="ADAL" clId="{8CD19240-BCE2-4DF1-B0B9-30732B5AB214}" dt="2024-10-25T20:26:37.373" v="33" actId="20577"/>
          <ac:spMkLst>
            <pc:docMk/>
            <pc:sldMk cId="0" sldId="256"/>
            <ac:spMk id="641" creationId="{00000000-0000-0000-0000-000000000000}"/>
          </ac:spMkLst>
        </pc:spChg>
        <pc:spChg chg="mod">
          <ac:chgData name="Guilherme Amorim" userId="96070a57-42bc-4c04-a472-753ac03f0443" providerId="ADAL" clId="{8CD19240-BCE2-4DF1-B0B9-30732B5AB214}" dt="2024-10-25T20:28:42.201" v="68" actId="20577"/>
          <ac:spMkLst>
            <pc:docMk/>
            <pc:sldMk cId="0" sldId="256"/>
            <ac:spMk id="642" creationId="{00000000-0000-0000-0000-000000000000}"/>
          </ac:spMkLst>
        </pc:spChg>
      </pc:sldChg>
      <pc:sldChg chg="del">
        <pc:chgData name="Guilherme Amorim" userId="96070a57-42bc-4c04-a472-753ac03f0443" providerId="ADAL" clId="{8CD19240-BCE2-4DF1-B0B9-30732B5AB214}" dt="2024-10-25T20:28:49.492" v="69" actId="47"/>
        <pc:sldMkLst>
          <pc:docMk/>
          <pc:sldMk cId="0" sldId="257"/>
        </pc:sldMkLst>
      </pc:sldChg>
      <pc:sldChg chg="add del">
        <pc:chgData name="Guilherme Amorim" userId="96070a57-42bc-4c04-a472-753ac03f0443" providerId="ADAL" clId="{8CD19240-BCE2-4DF1-B0B9-30732B5AB214}" dt="2024-10-28T10:09:04.553" v="4000" actId="47"/>
        <pc:sldMkLst>
          <pc:docMk/>
          <pc:sldMk cId="0" sldId="258"/>
        </pc:sldMkLst>
      </pc:sldChg>
      <pc:sldChg chg="addSp delSp modSp add del mod modNotesTx">
        <pc:chgData name="Guilherme Amorim" userId="96070a57-42bc-4c04-a472-753ac03f0443" providerId="ADAL" clId="{8CD19240-BCE2-4DF1-B0B9-30732B5AB214}" dt="2024-10-26T16:26:28.969" v="1257" actId="47"/>
        <pc:sldMkLst>
          <pc:docMk/>
          <pc:sldMk cId="0" sldId="259"/>
        </pc:sldMkLst>
        <pc:spChg chg="add mod">
          <ac:chgData name="Guilherme Amorim" userId="96070a57-42bc-4c04-a472-753ac03f0443" providerId="ADAL" clId="{8CD19240-BCE2-4DF1-B0B9-30732B5AB214}" dt="2024-10-26T15:06:59.097" v="803" actId="478"/>
          <ac:spMkLst>
            <pc:docMk/>
            <pc:sldMk cId="0" sldId="259"/>
            <ac:spMk id="3" creationId="{2DB7208D-3C75-F774-C013-43C3EBF0D357}"/>
          </ac:spMkLst>
        </pc:spChg>
        <pc:spChg chg="mod">
          <ac:chgData name="Guilherme Amorim" userId="96070a57-42bc-4c04-a472-753ac03f0443" providerId="ADAL" clId="{8CD19240-BCE2-4DF1-B0B9-30732B5AB214}" dt="2024-10-25T20:31:48.932" v="76" actId="20577"/>
          <ac:spMkLst>
            <pc:docMk/>
            <pc:sldMk cId="0" sldId="259"/>
            <ac:spMk id="670" creationId="{00000000-0000-0000-0000-000000000000}"/>
          </ac:spMkLst>
        </pc:spChg>
        <pc:spChg chg="del">
          <ac:chgData name="Guilherme Amorim" userId="96070a57-42bc-4c04-a472-753ac03f0443" providerId="ADAL" clId="{8CD19240-BCE2-4DF1-B0B9-30732B5AB214}" dt="2024-10-26T15:06:59.097" v="803" actId="478"/>
          <ac:spMkLst>
            <pc:docMk/>
            <pc:sldMk cId="0" sldId="259"/>
            <ac:spMk id="671" creationId="{00000000-0000-0000-0000-000000000000}"/>
          </ac:spMkLst>
        </pc:spChg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0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1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2"/>
        </pc:sldMkLst>
      </pc:sldChg>
      <pc:sldChg chg="modSp del mod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3"/>
        </pc:sldMkLst>
        <pc:spChg chg="mod">
          <ac:chgData name="Guilherme Amorim" userId="96070a57-42bc-4c04-a472-753ac03f0443" providerId="ADAL" clId="{8CD19240-BCE2-4DF1-B0B9-30732B5AB214}" dt="2024-10-25T20:38:45.703" v="158" actId="27636"/>
          <ac:spMkLst>
            <pc:docMk/>
            <pc:sldMk cId="0" sldId="263"/>
            <ac:spMk id="867" creationId="{00000000-0000-0000-0000-000000000000}"/>
          </ac:spMkLst>
        </pc:spChg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4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5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6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7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8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69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0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1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2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3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4"/>
        </pc:sldMkLst>
      </pc:sldChg>
      <pc:sldChg chg="addSp delSp del mod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5"/>
        </pc:sldMkLst>
        <pc:picChg chg="add del">
          <ac:chgData name="Guilherme Amorim" userId="96070a57-42bc-4c04-a472-753ac03f0443" providerId="ADAL" clId="{8CD19240-BCE2-4DF1-B0B9-30732B5AB214}" dt="2024-10-26T18:02:00.581" v="1287" actId="478"/>
          <ac:picMkLst>
            <pc:docMk/>
            <pc:sldMk cId="0" sldId="275"/>
            <ac:picMk id="2268" creationId="{00000000-0000-0000-0000-000000000000}"/>
          </ac:picMkLst>
        </pc:picChg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6"/>
        </pc:sldMkLst>
      </pc:sldChg>
      <pc:sldChg chg="modSp del mod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7"/>
        </pc:sldMkLst>
        <pc:spChg chg="mod">
          <ac:chgData name="Guilherme Amorim" userId="96070a57-42bc-4c04-a472-753ac03f0443" providerId="ADAL" clId="{8CD19240-BCE2-4DF1-B0B9-30732B5AB214}" dt="2024-10-25T20:38:45.749" v="161" actId="27636"/>
          <ac:spMkLst>
            <pc:docMk/>
            <pc:sldMk cId="0" sldId="277"/>
            <ac:spMk id="2340" creationId="{00000000-0000-0000-0000-000000000000}"/>
          </ac:spMkLst>
        </pc:spChg>
        <pc:spChg chg="mod">
          <ac:chgData name="Guilherme Amorim" userId="96070a57-42bc-4c04-a472-753ac03f0443" providerId="ADAL" clId="{8CD19240-BCE2-4DF1-B0B9-30732B5AB214}" dt="2024-10-25T20:38:45.743" v="159" actId="27636"/>
          <ac:spMkLst>
            <pc:docMk/>
            <pc:sldMk cId="0" sldId="277"/>
            <ac:spMk id="2341" creationId="{00000000-0000-0000-0000-000000000000}"/>
          </ac:spMkLst>
        </pc:spChg>
        <pc:spChg chg="mod">
          <ac:chgData name="Guilherme Amorim" userId="96070a57-42bc-4c04-a472-753ac03f0443" providerId="ADAL" clId="{8CD19240-BCE2-4DF1-B0B9-30732B5AB214}" dt="2024-10-25T20:38:45.746" v="160" actId="27636"/>
          <ac:spMkLst>
            <pc:docMk/>
            <pc:sldMk cId="0" sldId="277"/>
            <ac:spMk id="2346" creationId="{00000000-0000-0000-0000-000000000000}"/>
          </ac:spMkLst>
        </pc:spChg>
        <pc:spChg chg="mod">
          <ac:chgData name="Guilherme Amorim" userId="96070a57-42bc-4c04-a472-753ac03f0443" providerId="ADAL" clId="{8CD19240-BCE2-4DF1-B0B9-30732B5AB214}" dt="2024-10-25T20:38:45.753" v="162" actId="27636"/>
          <ac:spMkLst>
            <pc:docMk/>
            <pc:sldMk cId="0" sldId="277"/>
            <ac:spMk id="2347" creationId="{00000000-0000-0000-0000-000000000000}"/>
          </ac:spMkLst>
        </pc:spChg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8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79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0"/>
        </pc:sldMkLst>
      </pc:sldChg>
      <pc:sldChg chg="modSp del mod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1"/>
        </pc:sldMkLst>
        <pc:spChg chg="mod">
          <ac:chgData name="Guilherme Amorim" userId="96070a57-42bc-4c04-a472-753ac03f0443" providerId="ADAL" clId="{8CD19240-BCE2-4DF1-B0B9-30732B5AB214}" dt="2024-10-25T20:38:45.767" v="163" actId="27636"/>
          <ac:spMkLst>
            <pc:docMk/>
            <pc:sldMk cId="0" sldId="281"/>
            <ac:spMk id="2525" creationId="{00000000-0000-0000-0000-000000000000}"/>
          </ac:spMkLst>
        </pc:spChg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2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3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4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5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6"/>
        </pc:sldMkLst>
      </pc:sldChg>
      <pc:sldChg chg="del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7"/>
        </pc:sldMkLst>
      </pc:sldChg>
      <pc:sldChg chg="modSp del mod">
        <pc:chgData name="Guilherme Amorim" userId="96070a57-42bc-4c04-a472-753ac03f0443" providerId="ADAL" clId="{8CD19240-BCE2-4DF1-B0B9-30732B5AB214}" dt="2024-10-26T18:19:04.970" v="1877" actId="47"/>
        <pc:sldMkLst>
          <pc:docMk/>
          <pc:sldMk cId="0" sldId="288"/>
        </pc:sldMkLst>
        <pc:spChg chg="mod">
          <ac:chgData name="Guilherme Amorim" userId="96070a57-42bc-4c04-a472-753ac03f0443" providerId="ADAL" clId="{8CD19240-BCE2-4DF1-B0B9-30732B5AB214}" dt="2024-10-25T20:38:45.781" v="164" actId="27636"/>
          <ac:spMkLst>
            <pc:docMk/>
            <pc:sldMk cId="0" sldId="288"/>
            <ac:spMk id="2780" creationId="{00000000-0000-0000-0000-000000000000}"/>
          </ac:spMkLst>
        </pc:spChg>
      </pc:sldChg>
      <pc:sldChg chg="addSp delSp modSp mod">
        <pc:chgData name="Guilherme Amorim" userId="96070a57-42bc-4c04-a472-753ac03f0443" providerId="ADAL" clId="{8CD19240-BCE2-4DF1-B0B9-30732B5AB214}" dt="2024-10-26T18:20:17.651" v="1881" actId="478"/>
        <pc:sldMkLst>
          <pc:docMk/>
          <pc:sldMk cId="0" sldId="289"/>
        </pc:sldMkLst>
        <pc:spChg chg="add mod">
          <ac:chgData name="Guilherme Amorim" userId="96070a57-42bc-4c04-a472-753ac03f0443" providerId="ADAL" clId="{8CD19240-BCE2-4DF1-B0B9-30732B5AB214}" dt="2024-10-26T18:20:03.902" v="1879" actId="478"/>
          <ac:spMkLst>
            <pc:docMk/>
            <pc:sldMk cId="0" sldId="289"/>
            <ac:spMk id="3" creationId="{27B384F8-A0F4-9FD1-FFF8-71167E8E1039}"/>
          </ac:spMkLst>
        </pc:spChg>
        <pc:spChg chg="del">
          <ac:chgData name="Guilherme Amorim" userId="96070a57-42bc-4c04-a472-753ac03f0443" providerId="ADAL" clId="{8CD19240-BCE2-4DF1-B0B9-30732B5AB214}" dt="2024-10-26T18:20:03.902" v="1879" actId="478"/>
          <ac:spMkLst>
            <pc:docMk/>
            <pc:sldMk cId="0" sldId="289"/>
            <ac:spMk id="2855" creationId="{00000000-0000-0000-0000-000000000000}"/>
          </ac:spMkLst>
        </pc:spChg>
        <pc:spChg chg="del">
          <ac:chgData name="Guilherme Amorim" userId="96070a57-42bc-4c04-a472-753ac03f0443" providerId="ADAL" clId="{8CD19240-BCE2-4DF1-B0B9-30732B5AB214}" dt="2024-10-26T18:20:03.902" v="1879" actId="478"/>
          <ac:spMkLst>
            <pc:docMk/>
            <pc:sldMk cId="0" sldId="289"/>
            <ac:spMk id="2856" creationId="{00000000-0000-0000-0000-000000000000}"/>
          </ac:spMkLst>
        </pc:spChg>
        <pc:spChg chg="del">
          <ac:chgData name="Guilherme Amorim" userId="96070a57-42bc-4c04-a472-753ac03f0443" providerId="ADAL" clId="{8CD19240-BCE2-4DF1-B0B9-30732B5AB214}" dt="2024-10-26T18:20:03.902" v="1879" actId="478"/>
          <ac:spMkLst>
            <pc:docMk/>
            <pc:sldMk cId="0" sldId="289"/>
            <ac:spMk id="2880" creationId="{00000000-0000-0000-0000-000000000000}"/>
          </ac:spMkLst>
        </pc:spChg>
        <pc:grpChg chg="del">
          <ac:chgData name="Guilherme Amorim" userId="96070a57-42bc-4c04-a472-753ac03f0443" providerId="ADAL" clId="{8CD19240-BCE2-4DF1-B0B9-30732B5AB214}" dt="2024-10-26T18:20:03.902" v="1879" actId="478"/>
          <ac:grpSpMkLst>
            <pc:docMk/>
            <pc:sldMk cId="0" sldId="289"/>
            <ac:grpSpMk id="2857" creationId="{00000000-0000-0000-0000-000000000000}"/>
          </ac:grpSpMkLst>
        </pc:grpChg>
        <pc:grpChg chg="del">
          <ac:chgData name="Guilherme Amorim" userId="96070a57-42bc-4c04-a472-753ac03f0443" providerId="ADAL" clId="{8CD19240-BCE2-4DF1-B0B9-30732B5AB214}" dt="2024-10-26T18:20:03.902" v="1879" actId="478"/>
          <ac:grpSpMkLst>
            <pc:docMk/>
            <pc:sldMk cId="0" sldId="289"/>
            <ac:grpSpMk id="2862" creationId="{00000000-0000-0000-0000-000000000000}"/>
          </ac:grpSpMkLst>
        </pc:grpChg>
        <pc:picChg chg="add del">
          <ac:chgData name="Guilherme Amorim" userId="96070a57-42bc-4c04-a472-753ac03f0443" providerId="ADAL" clId="{8CD19240-BCE2-4DF1-B0B9-30732B5AB214}" dt="2024-10-26T18:20:17.651" v="1881" actId="478"/>
          <ac:picMkLst>
            <pc:docMk/>
            <pc:sldMk cId="0" sldId="289"/>
            <ac:picMk id="2865" creationId="{00000000-0000-0000-0000-000000000000}"/>
          </ac:picMkLst>
        </pc:picChg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0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1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2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3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4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5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6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7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8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299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0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1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2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3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4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5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6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7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8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09"/>
        </pc:sldMkLst>
      </pc:sldChg>
      <pc:sldChg chg="del">
        <pc:chgData name="Guilherme Amorim" userId="96070a57-42bc-4c04-a472-753ac03f0443" providerId="ADAL" clId="{8CD19240-BCE2-4DF1-B0B9-30732B5AB214}" dt="2024-10-26T18:19:48.995" v="1878" actId="47"/>
        <pc:sldMkLst>
          <pc:docMk/>
          <pc:sldMk cId="0" sldId="310"/>
        </pc:sldMkLst>
      </pc:sldChg>
      <pc:sldChg chg="addSp delSp modSp add del mod modNotesTx">
        <pc:chgData name="Guilherme Amorim" userId="96070a57-42bc-4c04-a472-753ac03f0443" providerId="ADAL" clId="{8CD19240-BCE2-4DF1-B0B9-30732B5AB214}" dt="2024-10-26T16:26:58.446" v="1269" actId="47"/>
        <pc:sldMkLst>
          <pc:docMk/>
          <pc:sldMk cId="3574666881" sldId="311"/>
        </pc:sldMkLst>
        <pc:spChg chg="add mod">
          <ac:chgData name="Guilherme Amorim" userId="96070a57-42bc-4c04-a472-753ac03f0443" providerId="ADAL" clId="{8CD19240-BCE2-4DF1-B0B9-30732B5AB214}" dt="2024-10-26T15:07:02.832" v="804" actId="478"/>
          <ac:spMkLst>
            <pc:docMk/>
            <pc:sldMk cId="3574666881" sldId="311"/>
            <ac:spMk id="3" creationId="{5497D316-7A69-FD3D-2967-D8E1C34065D8}"/>
          </ac:spMkLst>
        </pc:spChg>
        <pc:spChg chg="mod">
          <ac:chgData name="Guilherme Amorim" userId="96070a57-42bc-4c04-a472-753ac03f0443" providerId="ADAL" clId="{8CD19240-BCE2-4DF1-B0B9-30732B5AB214}" dt="2024-10-25T20:42:11.584" v="237" actId="6549"/>
          <ac:spMkLst>
            <pc:docMk/>
            <pc:sldMk cId="3574666881" sldId="311"/>
            <ac:spMk id="911" creationId="{B5BFF672-9996-144F-EBAB-C95E50C41B9D}"/>
          </ac:spMkLst>
        </pc:spChg>
        <pc:spChg chg="del">
          <ac:chgData name="Guilherme Amorim" userId="96070a57-42bc-4c04-a472-753ac03f0443" providerId="ADAL" clId="{8CD19240-BCE2-4DF1-B0B9-30732B5AB214}" dt="2024-10-26T15:07:02.832" v="804" actId="478"/>
          <ac:spMkLst>
            <pc:docMk/>
            <pc:sldMk cId="3574666881" sldId="311"/>
            <ac:spMk id="912" creationId="{373645E3-DB01-8478-7B03-92A4769A71AD}"/>
          </ac:spMkLst>
        </pc:spChg>
      </pc:sldChg>
      <pc:sldChg chg="add del">
        <pc:chgData name="Guilherme Amorim" userId="96070a57-42bc-4c04-a472-753ac03f0443" providerId="ADAL" clId="{8CD19240-BCE2-4DF1-B0B9-30732B5AB214}" dt="2024-10-25T20:40:57.556" v="176" actId="2696"/>
        <pc:sldMkLst>
          <pc:docMk/>
          <pc:sldMk cId="1018036188" sldId="312"/>
        </pc:sldMkLst>
      </pc:sldChg>
      <pc:sldChg chg="addSp delSp modSp add mod modNotesTx">
        <pc:chgData name="Guilherme Amorim" userId="96070a57-42bc-4c04-a472-753ac03f0443" providerId="ADAL" clId="{8CD19240-BCE2-4DF1-B0B9-30732B5AB214}" dt="2024-10-26T15:07:13.832" v="808" actId="20577"/>
        <pc:sldMkLst>
          <pc:docMk/>
          <pc:sldMk cId="1462900228" sldId="312"/>
        </pc:sldMkLst>
        <pc:spChg chg="add mod">
          <ac:chgData name="Guilherme Amorim" userId="96070a57-42bc-4c04-a472-753ac03f0443" providerId="ADAL" clId="{8CD19240-BCE2-4DF1-B0B9-30732B5AB214}" dt="2024-10-25T21:03:44.620" v="612" actId="14100"/>
          <ac:spMkLst>
            <pc:docMk/>
            <pc:sldMk cId="1462900228" sldId="312"/>
            <ac:spMk id="2" creationId="{99540DE3-3393-C808-0DD9-D346F5746A64}"/>
          </ac:spMkLst>
        </pc:spChg>
        <pc:spChg chg="add mod">
          <ac:chgData name="Guilherme Amorim" userId="96070a57-42bc-4c04-a472-753ac03f0443" providerId="ADAL" clId="{8CD19240-BCE2-4DF1-B0B9-30732B5AB214}" dt="2024-10-25T21:03:51.578" v="614" actId="1076"/>
          <ac:spMkLst>
            <pc:docMk/>
            <pc:sldMk cId="1462900228" sldId="312"/>
            <ac:spMk id="3" creationId="{3D9F1DE1-7D48-1C24-83C6-F589A3B8C367}"/>
          </ac:spMkLst>
        </pc:spChg>
        <pc:spChg chg="add mod">
          <ac:chgData name="Guilherme Amorim" userId="96070a57-42bc-4c04-a472-753ac03f0443" providerId="ADAL" clId="{8CD19240-BCE2-4DF1-B0B9-30732B5AB214}" dt="2024-10-25T21:03:51.578" v="614" actId="1076"/>
          <ac:spMkLst>
            <pc:docMk/>
            <pc:sldMk cId="1462900228" sldId="312"/>
            <ac:spMk id="4" creationId="{FEB50B02-A6C3-E48F-0B45-E22BFF03F798}"/>
          </ac:spMkLst>
        </pc:spChg>
        <pc:spChg chg="add mod">
          <ac:chgData name="Guilherme Amorim" userId="96070a57-42bc-4c04-a472-753ac03f0443" providerId="ADAL" clId="{8CD19240-BCE2-4DF1-B0B9-30732B5AB214}" dt="2024-10-25T21:03:47.078" v="613" actId="1076"/>
          <ac:spMkLst>
            <pc:docMk/>
            <pc:sldMk cId="1462900228" sldId="312"/>
            <ac:spMk id="5" creationId="{51D8DCC1-5441-19A9-34E0-0A2B89EE1437}"/>
          </ac:spMkLst>
        </pc:spChg>
        <pc:spChg chg="add del mod">
          <ac:chgData name="Guilherme Amorim" userId="96070a57-42bc-4c04-a472-753ac03f0443" providerId="ADAL" clId="{8CD19240-BCE2-4DF1-B0B9-30732B5AB214}" dt="2024-10-25T21:02:12.070" v="537" actId="478"/>
          <ac:spMkLst>
            <pc:docMk/>
            <pc:sldMk cId="1462900228" sldId="312"/>
            <ac:spMk id="7" creationId="{F6B08CAF-9B32-F83F-F259-540EC31468DA}"/>
          </ac:spMkLst>
        </pc:spChg>
        <pc:spChg chg="add mod">
          <ac:chgData name="Guilherme Amorim" userId="96070a57-42bc-4c04-a472-753ac03f0443" providerId="ADAL" clId="{8CD19240-BCE2-4DF1-B0B9-30732B5AB214}" dt="2024-10-25T21:05:08.244" v="642" actId="207"/>
          <ac:spMkLst>
            <pc:docMk/>
            <pc:sldMk cId="1462900228" sldId="312"/>
            <ac:spMk id="8" creationId="{3DD15C7E-C4E4-1B15-B2E5-DFA2392D3497}"/>
          </ac:spMkLst>
        </pc:spChg>
        <pc:spChg chg="add mod">
          <ac:chgData name="Guilherme Amorim" userId="96070a57-42bc-4c04-a472-753ac03f0443" providerId="ADAL" clId="{8CD19240-BCE2-4DF1-B0B9-30732B5AB214}" dt="2024-10-25T21:06:42.282" v="707" actId="20577"/>
          <ac:spMkLst>
            <pc:docMk/>
            <pc:sldMk cId="1462900228" sldId="312"/>
            <ac:spMk id="9" creationId="{12203E70-E70D-815C-2739-87B69CC5DF6F}"/>
          </ac:spMkLst>
        </pc:spChg>
        <pc:spChg chg="add mod">
          <ac:chgData name="Guilherme Amorim" userId="96070a57-42bc-4c04-a472-753ac03f0443" providerId="ADAL" clId="{8CD19240-BCE2-4DF1-B0B9-30732B5AB214}" dt="2024-10-26T15:07:13.832" v="808" actId="20577"/>
          <ac:spMkLst>
            <pc:docMk/>
            <pc:sldMk cId="1462900228" sldId="312"/>
            <ac:spMk id="10" creationId="{2E8D6E5F-141D-3A6C-ED58-A64E7B1D3015}"/>
          </ac:spMkLst>
        </pc:spChg>
        <pc:spChg chg="add mod">
          <ac:chgData name="Guilherme Amorim" userId="96070a57-42bc-4c04-a472-753ac03f0443" providerId="ADAL" clId="{8CD19240-BCE2-4DF1-B0B9-30732B5AB214}" dt="2024-10-25T21:05:40.233" v="647" actId="20577"/>
          <ac:spMkLst>
            <pc:docMk/>
            <pc:sldMk cId="1462900228" sldId="312"/>
            <ac:spMk id="11" creationId="{DE49305C-A950-0ACD-8AE0-7C67CF2693B4}"/>
          </ac:spMkLst>
        </pc:spChg>
        <pc:spChg chg="del mod">
          <ac:chgData name="Guilherme Amorim" userId="96070a57-42bc-4c04-a472-753ac03f0443" providerId="ADAL" clId="{8CD19240-BCE2-4DF1-B0B9-30732B5AB214}" dt="2024-10-25T21:02:09.307" v="535" actId="478"/>
          <ac:spMkLst>
            <pc:docMk/>
            <pc:sldMk cId="1462900228" sldId="312"/>
            <ac:spMk id="1979" creationId="{D61DA079-EED0-D4AA-D148-48AD259282B3}"/>
          </ac:spMkLst>
        </pc:spChg>
        <pc:spChg chg="mod">
          <ac:chgData name="Guilherme Amorim" userId="96070a57-42bc-4c04-a472-753ac03f0443" providerId="ADAL" clId="{8CD19240-BCE2-4DF1-B0B9-30732B5AB214}" dt="2024-10-25T21:02:52.619" v="540" actId="14100"/>
          <ac:spMkLst>
            <pc:docMk/>
            <pc:sldMk cId="1462900228" sldId="312"/>
            <ac:spMk id="1980" creationId="{74E95422-688F-CDFD-32A4-A97EA52EB965}"/>
          </ac:spMkLst>
        </pc:spChg>
        <pc:spChg chg="mod">
          <ac:chgData name="Guilherme Amorim" userId="96070a57-42bc-4c04-a472-753ac03f0443" providerId="ADAL" clId="{8CD19240-BCE2-4DF1-B0B9-30732B5AB214}" dt="2024-10-25T21:02:52.619" v="540" actId="14100"/>
          <ac:spMkLst>
            <pc:docMk/>
            <pc:sldMk cId="1462900228" sldId="312"/>
            <ac:spMk id="1981" creationId="{E55EA9EB-0400-73F3-F663-55B59E5E6928}"/>
          </ac:spMkLst>
        </pc:spChg>
        <pc:spChg chg="mod">
          <ac:chgData name="Guilherme Amorim" userId="96070a57-42bc-4c04-a472-753ac03f0443" providerId="ADAL" clId="{8CD19240-BCE2-4DF1-B0B9-30732B5AB214}" dt="2024-10-25T21:02:52.619" v="540" actId="14100"/>
          <ac:spMkLst>
            <pc:docMk/>
            <pc:sldMk cId="1462900228" sldId="312"/>
            <ac:spMk id="2009" creationId="{1D83FD68-0848-7004-D996-C7E8DD924150}"/>
          </ac:spMkLst>
        </pc:spChg>
        <pc:spChg chg="mod">
          <ac:chgData name="Guilherme Amorim" userId="96070a57-42bc-4c04-a472-753ac03f0443" providerId="ADAL" clId="{8CD19240-BCE2-4DF1-B0B9-30732B5AB214}" dt="2024-10-25T21:03:13.127" v="592" actId="1038"/>
          <ac:spMkLst>
            <pc:docMk/>
            <pc:sldMk cId="1462900228" sldId="312"/>
            <ac:spMk id="2010" creationId="{42A16ECB-3BA4-4E0C-427E-51DE9288456D}"/>
          </ac:spMkLst>
        </pc:spChg>
        <pc:spChg chg="mod">
          <ac:chgData name="Guilherme Amorim" userId="96070a57-42bc-4c04-a472-753ac03f0443" providerId="ADAL" clId="{8CD19240-BCE2-4DF1-B0B9-30732B5AB214}" dt="2024-10-25T21:03:25.464" v="609" actId="1035"/>
          <ac:spMkLst>
            <pc:docMk/>
            <pc:sldMk cId="1462900228" sldId="312"/>
            <ac:spMk id="2011" creationId="{A0EF3C7A-244E-A7A4-6CC2-86709335DFA7}"/>
          </ac:spMkLst>
        </pc:spChg>
        <pc:spChg chg="mod">
          <ac:chgData name="Guilherme Amorim" userId="96070a57-42bc-4c04-a472-753ac03f0443" providerId="ADAL" clId="{8CD19240-BCE2-4DF1-B0B9-30732B5AB214}" dt="2024-10-25T21:03:13.127" v="592" actId="1038"/>
          <ac:spMkLst>
            <pc:docMk/>
            <pc:sldMk cId="1462900228" sldId="312"/>
            <ac:spMk id="2012" creationId="{6D246754-4D25-9BCE-A879-3FE5415A2F24}"/>
          </ac:spMkLst>
        </pc:spChg>
        <pc:spChg chg="mod">
          <ac:chgData name="Guilherme Amorim" userId="96070a57-42bc-4c04-a472-753ac03f0443" providerId="ADAL" clId="{8CD19240-BCE2-4DF1-B0B9-30732B5AB214}" dt="2024-10-25T21:03:25.464" v="609" actId="1035"/>
          <ac:spMkLst>
            <pc:docMk/>
            <pc:sldMk cId="1462900228" sldId="312"/>
            <ac:spMk id="2013" creationId="{76EE30D1-8CCA-BE63-6FD5-0FC4E421947A}"/>
          </ac:spMkLst>
        </pc:spChg>
        <pc:spChg chg="mod">
          <ac:chgData name="Guilherme Amorim" userId="96070a57-42bc-4c04-a472-753ac03f0443" providerId="ADAL" clId="{8CD19240-BCE2-4DF1-B0B9-30732B5AB214}" dt="2024-10-25T21:03:13.127" v="592" actId="1038"/>
          <ac:spMkLst>
            <pc:docMk/>
            <pc:sldMk cId="1462900228" sldId="312"/>
            <ac:spMk id="2014" creationId="{B56DD776-008A-B939-00C6-6E1F5A4571ED}"/>
          </ac:spMkLst>
        </pc:spChg>
        <pc:spChg chg="mod">
          <ac:chgData name="Guilherme Amorim" userId="96070a57-42bc-4c04-a472-753ac03f0443" providerId="ADAL" clId="{8CD19240-BCE2-4DF1-B0B9-30732B5AB214}" dt="2024-10-25T21:03:25.464" v="609" actId="1035"/>
          <ac:spMkLst>
            <pc:docMk/>
            <pc:sldMk cId="1462900228" sldId="312"/>
            <ac:spMk id="2015" creationId="{22D0FF54-C25B-FD24-47E7-746CEDA26AE6}"/>
          </ac:spMkLst>
        </pc:spChg>
        <pc:spChg chg="mod">
          <ac:chgData name="Guilherme Amorim" userId="96070a57-42bc-4c04-a472-753ac03f0443" providerId="ADAL" clId="{8CD19240-BCE2-4DF1-B0B9-30732B5AB214}" dt="2024-10-25T21:03:03.810" v="575" actId="1035"/>
          <ac:spMkLst>
            <pc:docMk/>
            <pc:sldMk cId="1462900228" sldId="312"/>
            <ac:spMk id="2016" creationId="{7050F213-084D-C7E8-5D65-44F666E00814}"/>
          </ac:spMkLst>
        </pc:spChg>
        <pc:spChg chg="mod">
          <ac:chgData name="Guilherme Amorim" userId="96070a57-42bc-4c04-a472-753ac03f0443" providerId="ADAL" clId="{8CD19240-BCE2-4DF1-B0B9-30732B5AB214}" dt="2024-10-25T21:03:03.810" v="575" actId="1035"/>
          <ac:spMkLst>
            <pc:docMk/>
            <pc:sldMk cId="1462900228" sldId="312"/>
            <ac:spMk id="2017" creationId="{76D01CD5-A680-D53C-D45B-69686D2D78A1}"/>
          </ac:spMkLst>
        </pc:spChg>
        <pc:spChg chg="mod">
          <ac:chgData name="Guilherme Amorim" userId="96070a57-42bc-4c04-a472-753ac03f0443" providerId="ADAL" clId="{8CD19240-BCE2-4DF1-B0B9-30732B5AB214}" dt="2024-10-25T21:03:03.810" v="575" actId="1035"/>
          <ac:spMkLst>
            <pc:docMk/>
            <pc:sldMk cId="1462900228" sldId="312"/>
            <ac:spMk id="2018" creationId="{DBC07579-98F0-66EA-6209-20D40D2D7C51}"/>
          </ac:spMkLst>
        </pc:spChg>
      </pc:sldChg>
      <pc:sldChg chg="add del">
        <pc:chgData name="Guilherme Amorim" userId="96070a57-42bc-4c04-a472-753ac03f0443" providerId="ADAL" clId="{8CD19240-BCE2-4DF1-B0B9-30732B5AB214}" dt="2024-10-25T20:41:03.969" v="178" actId="2696"/>
        <pc:sldMkLst>
          <pc:docMk/>
          <pc:sldMk cId="2696893674" sldId="312"/>
        </pc:sldMkLst>
      </pc:sldChg>
      <pc:sldChg chg="addSp delSp modSp add mod">
        <pc:chgData name="Guilherme Amorim" userId="96070a57-42bc-4c04-a472-753ac03f0443" providerId="ADAL" clId="{8CD19240-BCE2-4DF1-B0B9-30732B5AB214}" dt="2024-10-26T16:16:19.403" v="827" actId="478"/>
        <pc:sldMkLst>
          <pc:docMk/>
          <pc:sldMk cId="405674270" sldId="313"/>
        </pc:sldMkLst>
        <pc:spChg chg="add mod">
          <ac:chgData name="Guilherme Amorim" userId="96070a57-42bc-4c04-a472-753ac03f0443" providerId="ADAL" clId="{8CD19240-BCE2-4DF1-B0B9-30732B5AB214}" dt="2024-10-26T16:16:19.403" v="827" actId="478"/>
          <ac:spMkLst>
            <pc:docMk/>
            <pc:sldMk cId="405674270" sldId="313"/>
            <ac:spMk id="3" creationId="{C536D3CE-DD9F-B906-70B9-46441B3CBC59}"/>
          </ac:spMkLst>
        </pc:spChg>
        <pc:spChg chg="mod">
          <ac:chgData name="Guilherme Amorim" userId="96070a57-42bc-4c04-a472-753ac03f0443" providerId="ADAL" clId="{8CD19240-BCE2-4DF1-B0B9-30732B5AB214}" dt="2024-10-26T16:16:14.478" v="826" actId="20577"/>
          <ac:spMkLst>
            <pc:docMk/>
            <pc:sldMk cId="405674270" sldId="313"/>
            <ac:spMk id="2051" creationId="{A34BAA92-D8E5-2582-7083-FC36E5B4D586}"/>
          </ac:spMkLst>
        </pc:spChg>
        <pc:spChg chg="del">
          <ac:chgData name="Guilherme Amorim" userId="96070a57-42bc-4c04-a472-753ac03f0443" providerId="ADAL" clId="{8CD19240-BCE2-4DF1-B0B9-30732B5AB214}" dt="2024-10-26T16:16:19.403" v="827" actId="478"/>
          <ac:spMkLst>
            <pc:docMk/>
            <pc:sldMk cId="405674270" sldId="313"/>
            <ac:spMk id="2052" creationId="{72486C36-96D8-2589-5052-3E2688C1D3F4}"/>
          </ac:spMkLst>
        </pc:spChg>
      </pc:sldChg>
      <pc:sldChg chg="addSp delSp modSp add mod modNotesTx">
        <pc:chgData name="Guilherme Amorim" userId="96070a57-42bc-4c04-a472-753ac03f0443" providerId="ADAL" clId="{8CD19240-BCE2-4DF1-B0B9-30732B5AB214}" dt="2024-10-27T19:12:13.247" v="3997" actId="20577"/>
        <pc:sldMkLst>
          <pc:docMk/>
          <pc:sldMk cId="3973400155" sldId="314"/>
        </pc:sldMkLst>
        <pc:spChg chg="mod">
          <ac:chgData name="Guilherme Amorim" userId="96070a57-42bc-4c04-a472-753ac03f0443" providerId="ADAL" clId="{8CD19240-BCE2-4DF1-B0B9-30732B5AB214}" dt="2024-10-26T16:18:51.141" v="860" actId="14100"/>
          <ac:spMkLst>
            <pc:docMk/>
            <pc:sldMk cId="3973400155" sldId="314"/>
            <ac:spMk id="846" creationId="{121B214F-ADF1-CDB7-DD22-C65965FA00A1}"/>
          </ac:spMkLst>
        </pc:spChg>
        <pc:spChg chg="mod">
          <ac:chgData name="Guilherme Amorim" userId="96070a57-42bc-4c04-a472-753ac03f0443" providerId="ADAL" clId="{8CD19240-BCE2-4DF1-B0B9-30732B5AB214}" dt="2024-10-26T16:21:35.363" v="1050" actId="20577"/>
          <ac:spMkLst>
            <pc:docMk/>
            <pc:sldMk cId="3973400155" sldId="314"/>
            <ac:spMk id="847" creationId="{C00C6716-5FD8-445C-56BE-198FB59F13FB}"/>
          </ac:spMkLst>
        </pc:spChg>
        <pc:picChg chg="add mod ord modCrop">
          <ac:chgData name="Guilherme Amorim" userId="96070a57-42bc-4c04-a472-753ac03f0443" providerId="ADAL" clId="{8CD19240-BCE2-4DF1-B0B9-30732B5AB214}" dt="2024-10-26T18:23:52.334" v="1891" actId="1035"/>
          <ac:picMkLst>
            <pc:docMk/>
            <pc:sldMk cId="3973400155" sldId="314"/>
            <ac:picMk id="3" creationId="{AB0594E9-D2B3-B472-B733-90648C85EBFB}"/>
          </ac:picMkLst>
        </pc:picChg>
        <pc:picChg chg="del">
          <ac:chgData name="Guilherme Amorim" userId="96070a57-42bc-4c04-a472-753ac03f0443" providerId="ADAL" clId="{8CD19240-BCE2-4DF1-B0B9-30732B5AB214}" dt="2024-10-26T18:23:31.168" v="1884" actId="478"/>
          <ac:picMkLst>
            <pc:docMk/>
            <pc:sldMk cId="3973400155" sldId="314"/>
            <ac:picMk id="848" creationId="{AA4BE356-5EEE-CAAF-BA6B-AA067DEAEA0B}"/>
          </ac:picMkLst>
        </pc:picChg>
      </pc:sldChg>
      <pc:sldChg chg="addSp delSp modSp add mod modNotesTx">
        <pc:chgData name="Guilherme Amorim" userId="96070a57-42bc-4c04-a472-753ac03f0443" providerId="ADAL" clId="{8CD19240-BCE2-4DF1-B0B9-30732B5AB214}" dt="2024-10-27T11:36:32.940" v="2539" actId="20577"/>
        <pc:sldMkLst>
          <pc:docMk/>
          <pc:sldMk cId="3309886255" sldId="315"/>
        </pc:sldMkLst>
        <pc:spChg chg="mod">
          <ac:chgData name="Guilherme Amorim" userId="96070a57-42bc-4c04-a472-753ac03f0443" providerId="ADAL" clId="{8CD19240-BCE2-4DF1-B0B9-30732B5AB214}" dt="2024-10-26T16:21:56.566" v="1066" actId="20577"/>
          <ac:spMkLst>
            <pc:docMk/>
            <pc:sldMk cId="3309886255" sldId="315"/>
            <ac:spMk id="846" creationId="{C279451E-A48F-ED27-5CCA-03E542BD8271}"/>
          </ac:spMkLst>
        </pc:spChg>
        <pc:spChg chg="mod">
          <ac:chgData name="Guilherme Amorim" userId="96070a57-42bc-4c04-a472-753ac03f0443" providerId="ADAL" clId="{8CD19240-BCE2-4DF1-B0B9-30732B5AB214}" dt="2024-10-26T16:25:25.667" v="1231" actId="20577"/>
          <ac:spMkLst>
            <pc:docMk/>
            <pc:sldMk cId="3309886255" sldId="315"/>
            <ac:spMk id="847" creationId="{EF23CFB6-6360-2965-0CB1-ACFF397EFE01}"/>
          </ac:spMkLst>
        </pc:spChg>
        <pc:picChg chg="add mod ord modCrop">
          <ac:chgData name="Guilherme Amorim" userId="96070a57-42bc-4c04-a472-753ac03f0443" providerId="ADAL" clId="{8CD19240-BCE2-4DF1-B0B9-30732B5AB214}" dt="2024-10-26T18:24:57.685" v="1905" actId="732"/>
          <ac:picMkLst>
            <pc:docMk/>
            <pc:sldMk cId="3309886255" sldId="315"/>
            <ac:picMk id="3" creationId="{236FD915-5FCE-DC42-5546-458292477E0C}"/>
          </ac:picMkLst>
        </pc:picChg>
        <pc:picChg chg="del">
          <ac:chgData name="Guilherme Amorim" userId="96070a57-42bc-4c04-a472-753ac03f0443" providerId="ADAL" clId="{8CD19240-BCE2-4DF1-B0B9-30732B5AB214}" dt="2024-10-26T18:24:29.148" v="1892" actId="478"/>
          <ac:picMkLst>
            <pc:docMk/>
            <pc:sldMk cId="3309886255" sldId="315"/>
            <ac:picMk id="848" creationId="{0B2DA9CF-B688-19F5-9344-7B79DFB39C27}"/>
          </ac:picMkLst>
        </pc:picChg>
      </pc:sldChg>
      <pc:sldChg chg="modSp add del mod">
        <pc:chgData name="Guilherme Amorim" userId="96070a57-42bc-4c04-a472-753ac03f0443" providerId="ADAL" clId="{8CD19240-BCE2-4DF1-B0B9-30732B5AB214}" dt="2024-10-26T16:26:15.577" v="1253" actId="47"/>
        <pc:sldMkLst>
          <pc:docMk/>
          <pc:sldMk cId="3204204675" sldId="316"/>
        </pc:sldMkLst>
        <pc:spChg chg="mod">
          <ac:chgData name="Guilherme Amorim" userId="96070a57-42bc-4c04-a472-753ac03f0443" providerId="ADAL" clId="{8CD19240-BCE2-4DF1-B0B9-30732B5AB214}" dt="2024-10-26T16:26:08.914" v="1249" actId="122"/>
          <ac:spMkLst>
            <pc:docMk/>
            <pc:sldMk cId="3204204675" sldId="316"/>
            <ac:spMk id="2051" creationId="{EF0F1FA2-44B7-7FAB-3CB8-ECCB381674D2}"/>
          </ac:spMkLst>
        </pc:spChg>
        <pc:spChg chg="mod">
          <ac:chgData name="Guilherme Amorim" userId="96070a57-42bc-4c04-a472-753ac03f0443" providerId="ADAL" clId="{8CD19240-BCE2-4DF1-B0B9-30732B5AB214}" dt="2024-10-26T16:26:09.240" v="1250" actId="20577"/>
          <ac:spMkLst>
            <pc:docMk/>
            <pc:sldMk cId="3204204675" sldId="316"/>
            <ac:spMk id="2053" creationId="{BAB7D5CE-7CCA-58FC-44F1-46EEF2DC83B0}"/>
          </ac:spMkLst>
        </pc:spChg>
      </pc:sldChg>
      <pc:sldChg chg="modSp add mod modNotesTx">
        <pc:chgData name="Guilherme Amorim" userId="96070a57-42bc-4c04-a472-753ac03f0443" providerId="ADAL" clId="{8CD19240-BCE2-4DF1-B0B9-30732B5AB214}" dt="2024-10-28T10:10:29.704" v="4002" actId="20577"/>
        <pc:sldMkLst>
          <pc:docMk/>
          <pc:sldMk cId="3177289508" sldId="317"/>
        </pc:sldMkLst>
        <pc:spChg chg="mod">
          <ac:chgData name="Guilherme Amorim" userId="96070a57-42bc-4c04-a472-753ac03f0443" providerId="ADAL" clId="{8CD19240-BCE2-4DF1-B0B9-30732B5AB214}" dt="2024-10-27T10:46:00.312" v="2018" actId="20577"/>
          <ac:spMkLst>
            <pc:docMk/>
            <pc:sldMk cId="3177289508" sldId="317"/>
            <ac:spMk id="2051" creationId="{6C7B7BDB-7C3A-E305-97ED-C479DB16F3C6}"/>
          </ac:spMkLst>
        </pc:spChg>
      </pc:sldChg>
      <pc:sldChg chg="modSp add mod modNotesTx">
        <pc:chgData name="Guilherme Amorim" userId="96070a57-42bc-4c04-a472-753ac03f0443" providerId="ADAL" clId="{8CD19240-BCE2-4DF1-B0B9-30732B5AB214}" dt="2024-10-26T16:26:56.179" v="1268" actId="20577"/>
        <pc:sldMkLst>
          <pc:docMk/>
          <pc:sldMk cId="3268268471" sldId="318"/>
        </pc:sldMkLst>
        <pc:spChg chg="mod">
          <ac:chgData name="Guilherme Amorim" userId="96070a57-42bc-4c04-a472-753ac03f0443" providerId="ADAL" clId="{8CD19240-BCE2-4DF1-B0B9-30732B5AB214}" dt="2024-10-26T16:26:42.660" v="1265" actId="20577"/>
          <ac:spMkLst>
            <pc:docMk/>
            <pc:sldMk cId="3268268471" sldId="318"/>
            <ac:spMk id="2051" creationId="{BEC33F21-323C-3EF2-7193-27B93F681515}"/>
          </ac:spMkLst>
        </pc:spChg>
        <pc:spChg chg="mod">
          <ac:chgData name="Guilherme Amorim" userId="96070a57-42bc-4c04-a472-753ac03f0443" providerId="ADAL" clId="{8CD19240-BCE2-4DF1-B0B9-30732B5AB214}" dt="2024-10-26T16:26:52.876" v="1267" actId="20577"/>
          <ac:spMkLst>
            <pc:docMk/>
            <pc:sldMk cId="3268268471" sldId="318"/>
            <ac:spMk id="2053" creationId="{A9667562-53DA-AC59-E3DE-2CC1216B6A19}"/>
          </ac:spMkLst>
        </pc:spChg>
      </pc:sldChg>
      <pc:sldChg chg="modSp add mod">
        <pc:chgData name="Guilherme Amorim" userId="96070a57-42bc-4c04-a472-753ac03f0443" providerId="ADAL" clId="{8CD19240-BCE2-4DF1-B0B9-30732B5AB214}" dt="2024-10-26T17:59:31.391" v="1285" actId="20577"/>
        <pc:sldMkLst>
          <pc:docMk/>
          <pc:sldMk cId="1654771380" sldId="319"/>
        </pc:sldMkLst>
        <pc:spChg chg="mod">
          <ac:chgData name="Guilherme Amorim" userId="96070a57-42bc-4c04-a472-753ac03f0443" providerId="ADAL" clId="{8CD19240-BCE2-4DF1-B0B9-30732B5AB214}" dt="2024-10-26T17:59:24.273" v="1283" actId="20577"/>
          <ac:spMkLst>
            <pc:docMk/>
            <pc:sldMk cId="1654771380" sldId="319"/>
            <ac:spMk id="2051" creationId="{8C1B0065-8C91-F8DB-EFAA-9467B4197726}"/>
          </ac:spMkLst>
        </pc:spChg>
        <pc:spChg chg="mod">
          <ac:chgData name="Guilherme Amorim" userId="96070a57-42bc-4c04-a472-753ac03f0443" providerId="ADAL" clId="{8CD19240-BCE2-4DF1-B0B9-30732B5AB214}" dt="2024-10-26T17:59:31.391" v="1285" actId="20577"/>
          <ac:spMkLst>
            <pc:docMk/>
            <pc:sldMk cId="1654771380" sldId="319"/>
            <ac:spMk id="2053" creationId="{BAC43595-4907-EF8D-244B-3C984F8F8865}"/>
          </ac:spMkLst>
        </pc:spChg>
      </pc:sldChg>
      <pc:sldChg chg="addSp delSp modSp add mod modNotesTx">
        <pc:chgData name="Guilherme Amorim" userId="96070a57-42bc-4c04-a472-753ac03f0443" providerId="ADAL" clId="{8CD19240-BCE2-4DF1-B0B9-30732B5AB214}" dt="2024-10-27T16:41:39.996" v="2785" actId="20577"/>
        <pc:sldMkLst>
          <pc:docMk/>
          <pc:sldMk cId="2441548818" sldId="320"/>
        </pc:sldMkLst>
        <pc:spChg chg="del">
          <ac:chgData name="Guilherme Amorim" userId="96070a57-42bc-4c04-a472-753ac03f0443" providerId="ADAL" clId="{8CD19240-BCE2-4DF1-B0B9-30732B5AB214}" dt="2024-10-26T22:51:23.490" v="1939" actId="478"/>
          <ac:spMkLst>
            <pc:docMk/>
            <pc:sldMk cId="2441548818" sldId="320"/>
            <ac:spMk id="2265" creationId="{3D71359D-287D-D54C-5CE1-0EF2E84C859D}"/>
          </ac:spMkLst>
        </pc:spChg>
        <pc:spChg chg="mod">
          <ac:chgData name="Guilherme Amorim" userId="96070a57-42bc-4c04-a472-753ac03f0443" providerId="ADAL" clId="{8CD19240-BCE2-4DF1-B0B9-30732B5AB214}" dt="2024-10-26T22:51:39.112" v="1944" actId="14100"/>
          <ac:spMkLst>
            <pc:docMk/>
            <pc:sldMk cId="2441548818" sldId="320"/>
            <ac:spMk id="2266" creationId="{EF9B233D-1BED-C5ED-2128-FEC8E06866AD}"/>
          </ac:spMkLst>
        </pc:spChg>
        <pc:spChg chg="mod">
          <ac:chgData name="Guilherme Amorim" userId="96070a57-42bc-4c04-a472-753ac03f0443" providerId="ADAL" clId="{8CD19240-BCE2-4DF1-B0B9-30732B5AB214}" dt="2024-10-26T18:02:53.837" v="1299" actId="122"/>
          <ac:spMkLst>
            <pc:docMk/>
            <pc:sldMk cId="2441548818" sldId="320"/>
            <ac:spMk id="2267" creationId="{F3872C4C-E372-2EFB-5785-14869BCC9EC2}"/>
          </ac:spMkLst>
        </pc:spChg>
        <pc:grpChg chg="del">
          <ac:chgData name="Guilherme Amorim" userId="96070a57-42bc-4c04-a472-753ac03f0443" providerId="ADAL" clId="{8CD19240-BCE2-4DF1-B0B9-30732B5AB214}" dt="2024-10-26T22:51:03.167" v="1934" actId="478"/>
          <ac:grpSpMkLst>
            <pc:docMk/>
            <pc:sldMk cId="2441548818" sldId="320"/>
            <ac:grpSpMk id="2269" creationId="{A1B8F64F-9384-C62C-6989-D07FACB7B669}"/>
          </ac:grpSpMkLst>
        </pc:grpChg>
        <pc:grpChg chg="del">
          <ac:chgData name="Guilherme Amorim" userId="96070a57-42bc-4c04-a472-753ac03f0443" providerId="ADAL" clId="{8CD19240-BCE2-4DF1-B0B9-30732B5AB214}" dt="2024-10-26T22:50:25.714" v="1924" actId="478"/>
          <ac:grpSpMkLst>
            <pc:docMk/>
            <pc:sldMk cId="2441548818" sldId="320"/>
            <ac:grpSpMk id="2275" creationId="{851B7B35-7F52-6868-7EAD-CC5E92779C0A}"/>
          </ac:grpSpMkLst>
        </pc:grpChg>
        <pc:grpChg chg="del">
          <ac:chgData name="Guilherme Amorim" userId="96070a57-42bc-4c04-a472-753ac03f0443" providerId="ADAL" clId="{8CD19240-BCE2-4DF1-B0B9-30732B5AB214}" dt="2024-10-26T22:50:28.048" v="1925" actId="478"/>
          <ac:grpSpMkLst>
            <pc:docMk/>
            <pc:sldMk cId="2441548818" sldId="320"/>
            <ac:grpSpMk id="2279" creationId="{4DEF1338-15F6-91A6-BCA6-A5E187F9983D}"/>
          </ac:grpSpMkLst>
        </pc:grpChg>
        <pc:picChg chg="add mod ord modCrop">
          <ac:chgData name="Guilherme Amorim" userId="96070a57-42bc-4c04-a472-753ac03f0443" providerId="ADAL" clId="{8CD19240-BCE2-4DF1-B0B9-30732B5AB214}" dt="2024-10-26T22:51:42.303" v="1945" actId="1076"/>
          <ac:picMkLst>
            <pc:docMk/>
            <pc:sldMk cId="2441548818" sldId="320"/>
            <ac:picMk id="3" creationId="{4AEEEEB9-7BA6-DEF4-916B-4BCD2231DA04}"/>
          </ac:picMkLst>
        </pc:picChg>
        <pc:picChg chg="del">
          <ac:chgData name="Guilherme Amorim" userId="96070a57-42bc-4c04-a472-753ac03f0443" providerId="ADAL" clId="{8CD19240-BCE2-4DF1-B0B9-30732B5AB214}" dt="2024-10-26T22:49:06.120" v="1906" actId="478"/>
          <ac:picMkLst>
            <pc:docMk/>
            <pc:sldMk cId="2441548818" sldId="320"/>
            <ac:picMk id="2268" creationId="{8F7A6284-C00A-BCF5-A74D-3A489617E891}"/>
          </ac:picMkLst>
        </pc:picChg>
      </pc:sldChg>
      <pc:sldChg chg="delSp modSp add del mod">
        <pc:chgData name="Guilherme Amorim" userId="96070a57-42bc-4c04-a472-753ac03f0443" providerId="ADAL" clId="{8CD19240-BCE2-4DF1-B0B9-30732B5AB214}" dt="2024-10-26T22:53:36.114" v="1970" actId="47"/>
        <pc:sldMkLst>
          <pc:docMk/>
          <pc:sldMk cId="3371517763" sldId="321"/>
        </pc:sldMkLst>
        <pc:spChg chg="mod">
          <ac:chgData name="Guilherme Amorim" userId="96070a57-42bc-4c04-a472-753ac03f0443" providerId="ADAL" clId="{8CD19240-BCE2-4DF1-B0B9-30732B5AB214}" dt="2024-10-26T18:11:13.062" v="1642" actId="20577"/>
          <ac:spMkLst>
            <pc:docMk/>
            <pc:sldMk cId="3371517763" sldId="321"/>
            <ac:spMk id="2266" creationId="{0BFE1728-5376-E45A-242F-D71D74BADD14}"/>
          </ac:spMkLst>
        </pc:spChg>
        <pc:spChg chg="mod">
          <ac:chgData name="Guilherme Amorim" userId="96070a57-42bc-4c04-a472-753ac03f0443" providerId="ADAL" clId="{8CD19240-BCE2-4DF1-B0B9-30732B5AB214}" dt="2024-10-26T18:07:21.814" v="1487" actId="20577"/>
          <ac:spMkLst>
            <pc:docMk/>
            <pc:sldMk cId="3371517763" sldId="321"/>
            <ac:spMk id="2267" creationId="{A3816D0A-ABAD-23DB-6FC6-5E6F3514F06A}"/>
          </ac:spMkLst>
        </pc:spChg>
        <pc:picChg chg="del">
          <ac:chgData name="Guilherme Amorim" userId="96070a57-42bc-4c04-a472-753ac03f0443" providerId="ADAL" clId="{8CD19240-BCE2-4DF1-B0B9-30732B5AB214}" dt="2024-10-26T22:51:53.586" v="1946" actId="478"/>
          <ac:picMkLst>
            <pc:docMk/>
            <pc:sldMk cId="3371517763" sldId="321"/>
            <ac:picMk id="2268" creationId="{3363B194-9E27-D5C4-5D3C-E85553AF403E}"/>
          </ac:picMkLst>
        </pc:picChg>
      </pc:sldChg>
      <pc:sldChg chg="modSp add del mod">
        <pc:chgData name="Guilherme Amorim" userId="96070a57-42bc-4c04-a472-753ac03f0443" providerId="ADAL" clId="{8CD19240-BCE2-4DF1-B0B9-30732B5AB214}" dt="2024-10-26T22:53:52.149" v="1975" actId="47"/>
        <pc:sldMkLst>
          <pc:docMk/>
          <pc:sldMk cId="3513325223" sldId="322"/>
        </pc:sldMkLst>
        <pc:spChg chg="mod">
          <ac:chgData name="Guilherme Amorim" userId="96070a57-42bc-4c04-a472-753ac03f0443" providerId="ADAL" clId="{8CD19240-BCE2-4DF1-B0B9-30732B5AB214}" dt="2024-10-26T18:14:18.564" v="1708" actId="20577"/>
          <ac:spMkLst>
            <pc:docMk/>
            <pc:sldMk cId="3513325223" sldId="322"/>
            <ac:spMk id="2266" creationId="{8DE54E88-7A17-F57A-5A70-D1E75402BBA3}"/>
          </ac:spMkLst>
        </pc:spChg>
        <pc:spChg chg="mod">
          <ac:chgData name="Guilherme Amorim" userId="96070a57-42bc-4c04-a472-753ac03f0443" providerId="ADAL" clId="{8CD19240-BCE2-4DF1-B0B9-30732B5AB214}" dt="2024-10-26T18:11:26.360" v="1652" actId="20577"/>
          <ac:spMkLst>
            <pc:docMk/>
            <pc:sldMk cId="3513325223" sldId="322"/>
            <ac:spMk id="2267" creationId="{C3C9B4FC-D48F-4E92-315C-71981CD136B5}"/>
          </ac:spMkLst>
        </pc:spChg>
      </pc:sldChg>
      <pc:sldChg chg="addSp delSp modSp add del mod">
        <pc:chgData name="Guilherme Amorim" userId="96070a57-42bc-4c04-a472-753ac03f0443" providerId="ADAL" clId="{8CD19240-BCE2-4DF1-B0B9-30732B5AB214}" dt="2024-10-26T22:55:16.729" v="1994" actId="47"/>
        <pc:sldMkLst>
          <pc:docMk/>
          <pc:sldMk cId="1282494128" sldId="323"/>
        </pc:sldMkLst>
        <pc:spChg chg="mod">
          <ac:chgData name="Guilherme Amorim" userId="96070a57-42bc-4c04-a472-753ac03f0443" providerId="ADAL" clId="{8CD19240-BCE2-4DF1-B0B9-30732B5AB214}" dt="2024-10-26T18:18:37.841" v="1876" actId="20577"/>
          <ac:spMkLst>
            <pc:docMk/>
            <pc:sldMk cId="1282494128" sldId="323"/>
            <ac:spMk id="2266" creationId="{DE27A485-CA4D-A912-B1B1-0FA42E0882BA}"/>
          </ac:spMkLst>
        </pc:spChg>
        <pc:spChg chg="mod">
          <ac:chgData name="Guilherme Amorim" userId="96070a57-42bc-4c04-a472-753ac03f0443" providerId="ADAL" clId="{8CD19240-BCE2-4DF1-B0B9-30732B5AB214}" dt="2024-10-26T18:15:19.284" v="1712" actId="20577"/>
          <ac:spMkLst>
            <pc:docMk/>
            <pc:sldMk cId="1282494128" sldId="323"/>
            <ac:spMk id="2267" creationId="{E88699A2-E024-EE65-F294-FB52AB37AA4F}"/>
          </ac:spMkLst>
        </pc:spChg>
        <pc:picChg chg="add del">
          <ac:chgData name="Guilherme Amorim" userId="96070a57-42bc-4c04-a472-753ac03f0443" providerId="ADAL" clId="{8CD19240-BCE2-4DF1-B0B9-30732B5AB214}" dt="2024-10-26T22:53:56.246" v="1977" actId="478"/>
          <ac:picMkLst>
            <pc:docMk/>
            <pc:sldMk cId="1282494128" sldId="323"/>
            <ac:picMk id="2268" creationId="{55EBC398-4125-06B0-C541-931769CCE72B}"/>
          </ac:picMkLst>
        </pc:picChg>
      </pc:sldChg>
      <pc:sldChg chg="addSp delSp modSp add mod modNotesTx">
        <pc:chgData name="Guilherme Amorim" userId="96070a57-42bc-4c04-a472-753ac03f0443" providerId="ADAL" clId="{8CD19240-BCE2-4DF1-B0B9-30732B5AB214}" dt="2024-10-27T16:53:56.366" v="3332" actId="20577"/>
        <pc:sldMkLst>
          <pc:docMk/>
          <pc:sldMk cId="627435741" sldId="324"/>
        </pc:sldMkLst>
        <pc:spChg chg="mod">
          <ac:chgData name="Guilherme Amorim" userId="96070a57-42bc-4c04-a472-753ac03f0443" providerId="ADAL" clId="{8CD19240-BCE2-4DF1-B0B9-30732B5AB214}" dt="2024-10-26T22:52:09.677" v="1950" actId="20577"/>
          <ac:spMkLst>
            <pc:docMk/>
            <pc:sldMk cId="627435741" sldId="324"/>
            <ac:spMk id="2266" creationId="{EC266C0B-A6A2-8DC6-B5B6-E576FDC21442}"/>
          </ac:spMkLst>
        </pc:spChg>
        <pc:spChg chg="mod">
          <ac:chgData name="Guilherme Amorim" userId="96070a57-42bc-4c04-a472-753ac03f0443" providerId="ADAL" clId="{8CD19240-BCE2-4DF1-B0B9-30732B5AB214}" dt="2024-10-26T22:52:01.596" v="1948"/>
          <ac:spMkLst>
            <pc:docMk/>
            <pc:sldMk cId="627435741" sldId="324"/>
            <ac:spMk id="2267" creationId="{93E20CE6-5083-3922-8A29-24945996946F}"/>
          </ac:spMkLst>
        </pc:spChg>
        <pc:picChg chg="del">
          <ac:chgData name="Guilherme Amorim" userId="96070a57-42bc-4c04-a472-753ac03f0443" providerId="ADAL" clId="{8CD19240-BCE2-4DF1-B0B9-30732B5AB214}" dt="2024-10-26T22:52:11.258" v="1951" actId="478"/>
          <ac:picMkLst>
            <pc:docMk/>
            <pc:sldMk cId="627435741" sldId="324"/>
            <ac:picMk id="3" creationId="{F36B6728-BB7F-5227-C0FD-96C34339DF4B}"/>
          </ac:picMkLst>
        </pc:picChg>
        <pc:picChg chg="add mod modCrop">
          <ac:chgData name="Guilherme Amorim" userId="96070a57-42bc-4c04-a472-753ac03f0443" providerId="ADAL" clId="{8CD19240-BCE2-4DF1-B0B9-30732B5AB214}" dt="2024-10-26T22:52:46.525" v="1961" actId="14100"/>
          <ac:picMkLst>
            <pc:docMk/>
            <pc:sldMk cId="627435741" sldId="324"/>
            <ac:picMk id="4" creationId="{7518147F-870E-4124-62B9-4120A396E577}"/>
          </ac:picMkLst>
        </pc:picChg>
        <pc:picChg chg="add mod modCrop">
          <ac:chgData name="Guilherme Amorim" userId="96070a57-42bc-4c04-a472-753ac03f0443" providerId="ADAL" clId="{8CD19240-BCE2-4DF1-B0B9-30732B5AB214}" dt="2024-10-26T22:53:09.758" v="1969" actId="1076"/>
          <ac:picMkLst>
            <pc:docMk/>
            <pc:sldMk cId="627435741" sldId="324"/>
            <ac:picMk id="6" creationId="{038712E6-A94F-1C20-4AFB-75E9118E4A7B}"/>
          </ac:picMkLst>
        </pc:picChg>
      </pc:sldChg>
      <pc:sldChg chg="addSp delSp modSp add mod modNotesTx">
        <pc:chgData name="Guilherme Amorim" userId="96070a57-42bc-4c04-a472-753ac03f0443" providerId="ADAL" clId="{8CD19240-BCE2-4DF1-B0B9-30732B5AB214}" dt="2024-10-27T17:02:53.774" v="3801" actId="20577"/>
        <pc:sldMkLst>
          <pc:docMk/>
          <pc:sldMk cId="4130838762" sldId="325"/>
        </pc:sldMkLst>
        <pc:spChg chg="mod">
          <ac:chgData name="Guilherme Amorim" userId="96070a57-42bc-4c04-a472-753ac03f0443" providerId="ADAL" clId="{8CD19240-BCE2-4DF1-B0B9-30732B5AB214}" dt="2024-10-26T22:53:50.193" v="1974" actId="20577"/>
          <ac:spMkLst>
            <pc:docMk/>
            <pc:sldMk cId="4130838762" sldId="325"/>
            <ac:spMk id="2266" creationId="{6583EAF0-1182-4FF2-D045-29C7D9F4A61B}"/>
          </ac:spMkLst>
        </pc:spChg>
        <pc:spChg chg="mod">
          <ac:chgData name="Guilherme Amorim" userId="96070a57-42bc-4c04-a472-753ac03f0443" providerId="ADAL" clId="{8CD19240-BCE2-4DF1-B0B9-30732B5AB214}" dt="2024-10-26T22:53:43.786" v="1972"/>
          <ac:spMkLst>
            <pc:docMk/>
            <pc:sldMk cId="4130838762" sldId="325"/>
            <ac:spMk id="2267" creationId="{86781A5D-5C94-ADEF-A78F-401B587F340E}"/>
          </ac:spMkLst>
        </pc:spChg>
        <pc:picChg chg="add del mod modCrop">
          <ac:chgData name="Guilherme Amorim" userId="96070a57-42bc-4c04-a472-753ac03f0443" providerId="ADAL" clId="{8CD19240-BCE2-4DF1-B0B9-30732B5AB214}" dt="2024-10-26T22:54:51.272" v="1987" actId="732"/>
          <ac:picMkLst>
            <pc:docMk/>
            <pc:sldMk cId="4130838762" sldId="325"/>
            <ac:picMk id="4" creationId="{8E34B98A-046E-25C7-5EC9-6726E64FF1FC}"/>
          </ac:picMkLst>
        </pc:picChg>
        <pc:picChg chg="add del">
          <ac:chgData name="Guilherme Amorim" userId="96070a57-42bc-4c04-a472-753ac03f0443" providerId="ADAL" clId="{8CD19240-BCE2-4DF1-B0B9-30732B5AB214}" dt="2024-10-26T22:54:21.265" v="1982" actId="478"/>
          <ac:picMkLst>
            <pc:docMk/>
            <pc:sldMk cId="4130838762" sldId="325"/>
            <ac:picMk id="6" creationId="{7616176C-45CF-B37D-7542-9EB61ED73BB0}"/>
          </ac:picMkLst>
        </pc:picChg>
      </pc:sldChg>
      <pc:sldChg chg="addSp delSp modSp add mod modNotesTx">
        <pc:chgData name="Guilherme Amorim" userId="96070a57-42bc-4c04-a472-753ac03f0443" providerId="ADAL" clId="{8CD19240-BCE2-4DF1-B0B9-30732B5AB214}" dt="2024-10-27T17:04:55.335" v="3993" actId="20577"/>
        <pc:sldMkLst>
          <pc:docMk/>
          <pc:sldMk cId="3447596724" sldId="326"/>
        </pc:sldMkLst>
        <pc:spChg chg="add mod">
          <ac:chgData name="Guilherme Amorim" userId="96070a57-42bc-4c04-a472-753ac03f0443" providerId="ADAL" clId="{8CD19240-BCE2-4DF1-B0B9-30732B5AB214}" dt="2024-10-26T22:56:04.611" v="2009" actId="2085"/>
          <ac:spMkLst>
            <pc:docMk/>
            <pc:sldMk cId="3447596724" sldId="326"/>
            <ac:spMk id="5" creationId="{028ECCDE-6BD2-30CA-BE41-7E05063B98BD}"/>
          </ac:spMkLst>
        </pc:spChg>
        <pc:spChg chg="mod">
          <ac:chgData name="Guilherme Amorim" userId="96070a57-42bc-4c04-a472-753ac03f0443" providerId="ADAL" clId="{8CD19240-BCE2-4DF1-B0B9-30732B5AB214}" dt="2024-10-26T22:55:12.562" v="1990" actId="20577"/>
          <ac:spMkLst>
            <pc:docMk/>
            <pc:sldMk cId="3447596724" sldId="326"/>
            <ac:spMk id="2266" creationId="{C76FB03A-A4C9-A06D-98DF-58BC3B48E7AA}"/>
          </ac:spMkLst>
        </pc:spChg>
        <pc:spChg chg="mod">
          <ac:chgData name="Guilherme Amorim" userId="96070a57-42bc-4c04-a472-753ac03f0443" providerId="ADAL" clId="{8CD19240-BCE2-4DF1-B0B9-30732B5AB214}" dt="2024-10-26T22:55:14.599" v="1993" actId="20577"/>
          <ac:spMkLst>
            <pc:docMk/>
            <pc:sldMk cId="3447596724" sldId="326"/>
            <ac:spMk id="2267" creationId="{EC63819E-25F0-257E-FD6A-8BA8DA37DCE8}"/>
          </ac:spMkLst>
        </pc:spChg>
        <pc:picChg chg="add mod modCrop">
          <ac:chgData name="Guilherme Amorim" userId="96070a57-42bc-4c04-a472-753ac03f0443" providerId="ADAL" clId="{8CD19240-BCE2-4DF1-B0B9-30732B5AB214}" dt="2024-10-26T22:55:47.644" v="2005" actId="14100"/>
          <ac:picMkLst>
            <pc:docMk/>
            <pc:sldMk cId="3447596724" sldId="326"/>
            <ac:picMk id="3" creationId="{3AD69FE2-0F1A-AB6D-0A16-E369922E438B}"/>
          </ac:picMkLst>
        </pc:picChg>
        <pc:picChg chg="del">
          <ac:chgData name="Guilherme Amorim" userId="96070a57-42bc-4c04-a472-753ac03f0443" providerId="ADAL" clId="{8CD19240-BCE2-4DF1-B0B9-30732B5AB214}" dt="2024-10-26T22:55:19.922" v="1995" actId="478"/>
          <ac:picMkLst>
            <pc:docMk/>
            <pc:sldMk cId="3447596724" sldId="326"/>
            <ac:picMk id="4" creationId="{ECE9836D-047E-5EAB-081F-4DA301EBDC0C}"/>
          </ac:picMkLst>
        </pc:picChg>
      </pc:sldChg>
      <pc:sldMasterChg chg="addSldLayout delSldLayout">
        <pc:chgData name="Guilherme Amorim" userId="96070a57-42bc-4c04-a472-753ac03f0443" providerId="ADAL" clId="{8CD19240-BCE2-4DF1-B0B9-30732B5AB214}" dt="2024-10-28T10:09:04.553" v="4000" actId="47"/>
        <pc:sldMasterMkLst>
          <pc:docMk/>
          <pc:sldMasterMk cId="0" sldId="2147483680"/>
        </pc:sldMasterMkLst>
        <pc:sldLayoutChg chg="add del">
          <pc:chgData name="Guilherme Amorim" userId="96070a57-42bc-4c04-a472-753ac03f0443" providerId="ADAL" clId="{8CD19240-BCE2-4DF1-B0B9-30732B5AB214}" dt="2024-10-26T16:26:28.969" v="1257" actId="47"/>
          <pc:sldLayoutMkLst>
            <pc:docMk/>
            <pc:sldMasterMk cId="0" sldId="2147483680"/>
            <pc:sldLayoutMk cId="0" sldId="2147483649"/>
          </pc:sldLayoutMkLst>
        </pc:sldLayoutChg>
        <pc:sldLayoutChg chg="del">
          <pc:chgData name="Guilherme Amorim" userId="96070a57-42bc-4c04-a472-753ac03f0443" providerId="ADAL" clId="{8CD19240-BCE2-4DF1-B0B9-30732B5AB214}" dt="2024-10-25T20:28:49.492" v="69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5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57"/>
          </pc:sldLayoutMkLst>
        </pc:sldLayoutChg>
        <pc:sldLayoutChg chg="add del">
          <pc:chgData name="Guilherme Amorim" userId="96070a57-42bc-4c04-a472-753ac03f0443" providerId="ADAL" clId="{8CD19240-BCE2-4DF1-B0B9-30732B5AB214}" dt="2024-10-28T10:09:04.553" v="4000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1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2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Guilherme Amorim" userId="96070a57-42bc-4c04-a472-753ac03f0443" providerId="ADAL" clId="{8CD19240-BCE2-4DF1-B0B9-30732B5AB214}" dt="2024-10-26T18:19:04.970" v="1877" actId="47"/>
          <pc:sldLayoutMkLst>
            <pc:docMk/>
            <pc:sldMasterMk cId="0" sldId="2147483680"/>
            <pc:sldLayoutMk cId="0" sldId="2147483676"/>
          </pc:sldLayoutMkLst>
        </pc:sldLayoutChg>
        <pc:sldLayoutChg chg="del">
          <pc:chgData name="Guilherme Amorim" userId="96070a57-42bc-4c04-a472-753ac03f0443" providerId="ADAL" clId="{8CD19240-BCE2-4DF1-B0B9-30732B5AB214}" dt="2024-10-26T18:19:48.995" v="1878" actId="47"/>
          <pc:sldLayoutMkLst>
            <pc:docMk/>
            <pc:sldMasterMk cId="0" sldId="2147483680"/>
            <pc:sldLayoutMk cId="0" sldId="2147483678"/>
          </pc:sldLayoutMkLst>
        </pc:sldLayoutChg>
      </pc:sldMasterChg>
      <pc:sldMasterChg chg="del delSldLayout">
        <pc:chgData name="Guilherme Amorim" userId="96070a57-42bc-4c04-a472-753ac03f0443" providerId="ADAL" clId="{8CD19240-BCE2-4DF1-B0B9-30732B5AB214}" dt="2024-10-26T18:19:48.995" v="1878" actId="47"/>
        <pc:sldMasterMkLst>
          <pc:docMk/>
          <pc:sldMasterMk cId="0" sldId="2147483681"/>
        </pc:sldMasterMkLst>
        <pc:sldLayoutChg chg="del">
          <pc:chgData name="Guilherme Amorim" userId="96070a57-42bc-4c04-a472-753ac03f0443" providerId="ADAL" clId="{8CD19240-BCE2-4DF1-B0B9-30732B5AB214}" dt="2024-10-26T18:19:48.995" v="1878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>
          <a:extLst>
            <a:ext uri="{FF2B5EF4-FFF2-40B4-BE49-F238E27FC236}">
              <a16:creationId xmlns:a16="http://schemas.microsoft.com/office/drawing/2014/main" id="{CC2105A5-519C-E67B-6807-7CF99A2A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adf322efb_0_504:notes">
            <a:extLst>
              <a:ext uri="{FF2B5EF4-FFF2-40B4-BE49-F238E27FC236}">
                <a16:creationId xmlns:a16="http://schemas.microsoft.com/office/drawing/2014/main" id="{6D82BC13-835E-3F6B-A47A-4F722F0F0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adf322efb_0_504:notes">
            <a:extLst>
              <a:ext uri="{FF2B5EF4-FFF2-40B4-BE49-F238E27FC236}">
                <a16:creationId xmlns:a16="http://schemas.microsoft.com/office/drawing/2014/main" id="{F982BBCE-3283-B9E8-B0CC-6B8713D991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Para melhor demonstrar as notas de cada aluno, considero que o gráfico de dispersão é a melhor opção. Isto porque para além de poder ver a relação entre o número de faltas do aluno e o aproveitamento que tem, é possível ainda aplicar uma variável extra no gráfico, usando cores, como por exemplo, em relação ao tipo de localidade do estudante, urbano ou rural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59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>
          <a:extLst>
            <a:ext uri="{FF2B5EF4-FFF2-40B4-BE49-F238E27FC236}">
              <a16:creationId xmlns:a16="http://schemas.microsoft.com/office/drawing/2014/main" id="{C7E19674-772D-5C33-4D36-F83F0D61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adf322efb_0_504:notes">
            <a:extLst>
              <a:ext uri="{FF2B5EF4-FFF2-40B4-BE49-F238E27FC236}">
                <a16:creationId xmlns:a16="http://schemas.microsoft.com/office/drawing/2014/main" id="{F55CE52D-7932-4F03-66D3-4CA9668BD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adf322efb_0_504:notes">
            <a:extLst>
              <a:ext uri="{FF2B5EF4-FFF2-40B4-BE49-F238E27FC236}">
                <a16:creationId xmlns:a16="http://schemas.microsoft.com/office/drawing/2014/main" id="{4131EAA5-1ABF-9C0B-2C7C-44179FB15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 entanto, para fatores que tenham várias possibilidades, a visualização anterior pode-se tornar algo confusa, devido ao grande número de cores necessárias. Por essa razão, para esses casos, considero um gráfico de barras mais adequado, sendo que cada barra representa uma possibilidade: por exemplo, no fator idade, cada barra é um número; a altura da barra é definida pela média de notas do respetivo grupo de alunos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85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>
          <a:extLst>
            <a:ext uri="{FF2B5EF4-FFF2-40B4-BE49-F238E27FC236}">
              <a16:creationId xmlns:a16="http://schemas.microsoft.com/office/drawing/2014/main" id="{F3E2E44D-7521-1CDF-DC01-36D06B54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adf322efb_0_504:notes">
            <a:extLst>
              <a:ext uri="{FF2B5EF4-FFF2-40B4-BE49-F238E27FC236}">
                <a16:creationId xmlns:a16="http://schemas.microsoft.com/office/drawing/2014/main" id="{78A3BED9-361B-FD33-98A0-8E09192FE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adf322efb_0_504:notes">
            <a:extLst>
              <a:ext uri="{FF2B5EF4-FFF2-40B4-BE49-F238E27FC236}">
                <a16:creationId xmlns:a16="http://schemas.microsoft.com/office/drawing/2014/main" id="{119D8C10-0FF1-FF93-B672-2851C0724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Por último e uma vez que há tantos dados para cada aluno, para além das notas, penso pode ser interessante usar um gráfico de setores que mostre as características dos alunos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1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badf322efb_0_16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badf322efb_0_16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2F842335-C8BA-3FDE-9C1E-D1B46DDD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b491fced8_1_197:notes">
            <a:extLst>
              <a:ext uri="{FF2B5EF4-FFF2-40B4-BE49-F238E27FC236}">
                <a16:creationId xmlns:a16="http://schemas.microsoft.com/office/drawing/2014/main" id="{729689CD-F067-C7DF-2F3C-28C2E04E49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b491fced8_1_197:notes">
            <a:extLst>
              <a:ext uri="{FF2B5EF4-FFF2-40B4-BE49-F238E27FC236}">
                <a16:creationId xmlns:a16="http://schemas.microsoft.com/office/drawing/2014/main" id="{E2435A52-B87C-D6B0-5EF0-F7D6EFBF9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No contexto do projeto, a ideia é entender que fatores sociais, familiares, demográficos impactam o desempenho escolar dos alunos de secundário, usando visualizações de dados para explorar informações</a:t>
            </a:r>
          </a:p>
        </p:txBody>
      </p:sp>
    </p:spTree>
    <p:extLst>
      <p:ext uri="{BB962C8B-B14F-4D97-AF65-F5344CB8AC3E}">
        <p14:creationId xmlns:p14="http://schemas.microsoft.com/office/powerpoint/2010/main" val="35353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648884A0-89AB-8F30-3454-483D7E7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b491fced8_1_197:notes">
            <a:extLst>
              <a:ext uri="{FF2B5EF4-FFF2-40B4-BE49-F238E27FC236}">
                <a16:creationId xmlns:a16="http://schemas.microsoft.com/office/drawing/2014/main" id="{8F15EAAA-73B1-CA78-69E9-65ED2FE341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b491fced8_1_197:notes">
            <a:extLst>
              <a:ext uri="{FF2B5EF4-FFF2-40B4-BE49-F238E27FC236}">
                <a16:creationId xmlns:a16="http://schemas.microsoft.com/office/drawing/2014/main" id="{1A0417FE-0FFD-950E-C162-2B02B1F8B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9473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>
          <a:extLst>
            <a:ext uri="{FF2B5EF4-FFF2-40B4-BE49-F238E27FC236}">
              <a16:creationId xmlns:a16="http://schemas.microsoft.com/office/drawing/2014/main" id="{9DE40D7B-FD59-4505-A35F-D6CEFBC2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bb93affac9_0_1:notes">
            <a:extLst>
              <a:ext uri="{FF2B5EF4-FFF2-40B4-BE49-F238E27FC236}">
                <a16:creationId xmlns:a16="http://schemas.microsoft.com/office/drawing/2014/main" id="{7EBCB93B-1912-2D7B-A487-45543313F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bb93affac9_0_1:notes">
            <a:extLst>
              <a:ext uri="{FF2B5EF4-FFF2-40B4-BE49-F238E27FC236}">
                <a16:creationId xmlns:a16="http://schemas.microsoft.com/office/drawing/2014/main" id="{C17FEA46-AE85-58B4-BAA0-B8F229B987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conjunto de dados que será utilizado no projeto contém notas de </a:t>
            </a:r>
            <a:r>
              <a:rPr lang="pt-PT" b="1" dirty="0"/>
              <a:t>duas disciplinas</a:t>
            </a:r>
            <a:r>
              <a:rPr lang="pt-PT" dirty="0"/>
              <a:t>: Matemática e Português, de </a:t>
            </a:r>
            <a:r>
              <a:rPr lang="pt-PT" b="1" dirty="0"/>
              <a:t>duas escolas</a:t>
            </a:r>
            <a:r>
              <a:rPr lang="pt-PT" dirty="0"/>
              <a:t> diferentes: Gabriel Pereira, de Évora e Mouzinho da Silveira, de Portalegre. As notas são divididas em </a:t>
            </a:r>
            <a:r>
              <a:rPr lang="pt-PT" b="1" dirty="0"/>
              <a:t>três períodos</a:t>
            </a:r>
            <a:r>
              <a:rPr lang="pt-PT" dirty="0"/>
              <a:t>. Além disso, para cada aluno, são detalhados </a:t>
            </a:r>
            <a:r>
              <a:rPr lang="pt-PT" b="1" dirty="0"/>
              <a:t>30 fatores</a:t>
            </a:r>
            <a:r>
              <a:rPr lang="pt-PT" dirty="0"/>
              <a:t> pessoais. Os dados são referentes a 649 alunos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86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714B58BC-F24F-0215-6FDF-765129B8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b491fced8_1_197:notes">
            <a:extLst>
              <a:ext uri="{FF2B5EF4-FFF2-40B4-BE49-F238E27FC236}">
                <a16:creationId xmlns:a16="http://schemas.microsoft.com/office/drawing/2014/main" id="{416B21A2-1705-3498-E030-2DAF30D8C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b491fced8_1_197:notes">
            <a:extLst>
              <a:ext uri="{FF2B5EF4-FFF2-40B4-BE49-F238E27FC236}">
                <a16:creationId xmlns:a16="http://schemas.microsoft.com/office/drawing/2014/main" id="{CCB8EB95-ABAD-09F4-9BB5-2B447F224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5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EBB3A1CA-1326-6F8E-44B5-0D2E214AC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e31c01422_0_45:notes">
            <a:extLst>
              <a:ext uri="{FF2B5EF4-FFF2-40B4-BE49-F238E27FC236}">
                <a16:creationId xmlns:a16="http://schemas.microsoft.com/office/drawing/2014/main" id="{FF3F8AAB-6E83-17C8-4F36-B7CCAEB2A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e31c01422_0_45:notes">
            <a:extLst>
              <a:ext uri="{FF2B5EF4-FFF2-40B4-BE49-F238E27FC236}">
                <a16:creationId xmlns:a16="http://schemas.microsoft.com/office/drawing/2014/main" id="{A783FD30-282B-F391-6F61-563C7BB73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potencial utilizadora do sistema, temos a Cláudia Almeida, diretora da Escola Secundária Mouzinho da Silveira que quer analisar os dados para perceber os principais fatores que influenciam as notas dos alunos da sua escola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546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>
          <a:extLst>
            <a:ext uri="{FF2B5EF4-FFF2-40B4-BE49-F238E27FC236}">
              <a16:creationId xmlns:a16="http://schemas.microsoft.com/office/drawing/2014/main" id="{6724BF0D-6B2D-0AD9-EAE4-26C74F52C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e31c01422_0_45:notes">
            <a:extLst>
              <a:ext uri="{FF2B5EF4-FFF2-40B4-BE49-F238E27FC236}">
                <a16:creationId xmlns:a16="http://schemas.microsoft.com/office/drawing/2014/main" id="{7C7EB2E5-1E3C-95C4-C534-91BF395FC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e31c01422_0_45:notes">
            <a:extLst>
              <a:ext uri="{FF2B5EF4-FFF2-40B4-BE49-F238E27FC236}">
                <a16:creationId xmlns:a16="http://schemas.microsoft.com/office/drawing/2014/main" id="{9294264C-F076-152E-16DA-77B9EA7A7C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Para além disso, o Nuno Figueiredo trabalha na Direção Regional de Educação do Alentejo e quer avaliar a evolução das notas de alguns alunos da região ao longo do ano, de modo a tirar considerações relativas à dificuldade dos diversos conteúdos do plano curricular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75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>
          <a:extLst>
            <a:ext uri="{FF2B5EF4-FFF2-40B4-BE49-F238E27FC236}">
              <a16:creationId xmlns:a16="http://schemas.microsoft.com/office/drawing/2014/main" id="{B76177C5-5EA9-445F-923F-57EAFE18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b491fced8_1_197:notes">
            <a:extLst>
              <a:ext uri="{FF2B5EF4-FFF2-40B4-BE49-F238E27FC236}">
                <a16:creationId xmlns:a16="http://schemas.microsoft.com/office/drawing/2014/main" id="{46745091-DFE6-0882-71CF-CAC295568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b491fced8_1_197:notes">
            <a:extLst>
              <a:ext uri="{FF2B5EF4-FFF2-40B4-BE49-F238E27FC236}">
                <a16:creationId xmlns:a16="http://schemas.microsoft.com/office/drawing/2014/main" id="{559E16B3-83B5-BC63-8EBD-6A30B82E0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70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>
          <a:extLst>
            <a:ext uri="{FF2B5EF4-FFF2-40B4-BE49-F238E27FC236}">
              <a16:creationId xmlns:a16="http://schemas.microsoft.com/office/drawing/2014/main" id="{BE3DEDCB-4C18-5F61-5465-2E573E11C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adf322efb_0_504:notes">
            <a:extLst>
              <a:ext uri="{FF2B5EF4-FFF2-40B4-BE49-F238E27FC236}">
                <a16:creationId xmlns:a16="http://schemas.microsoft.com/office/drawing/2014/main" id="{D4F4CB48-685E-8F64-D43E-D37E8A4EF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adf322efb_0_504:notes">
            <a:extLst>
              <a:ext uri="{FF2B5EF4-FFF2-40B4-BE49-F238E27FC236}">
                <a16:creationId xmlns:a16="http://schemas.microsoft.com/office/drawing/2014/main" id="{E5753860-03DC-2A54-F9AE-BC3C14C5E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gráfico de linhas é recomendado para visualizar dados que evoluem ao longo do tempo. Portanto, no contexto deste projeto, faz sentido ser usado para mostrar a evolução das notas dos alunos ao longo dos três períodos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62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ermanent Marker"/>
              <a:buNone/>
              <a:defRPr sz="6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arala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3625" y="3049157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879660" y="0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49652" y="3265650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-49697" y="-77400"/>
            <a:ext cx="1679697" cy="3343055"/>
          </a:xfrm>
          <a:custGeom>
            <a:avLst/>
            <a:gdLst/>
            <a:ahLst/>
            <a:cxnLst/>
            <a:rect l="l" t="t" r="r" b="b"/>
            <a:pathLst>
              <a:path w="45953" h="91459" extrusionOk="0">
                <a:moveTo>
                  <a:pt x="45455" y="0"/>
                </a:moveTo>
                <a:lnTo>
                  <a:pt x="4158" y="2010"/>
                </a:lnTo>
                <a:cubicBezTo>
                  <a:pt x="2408" y="6505"/>
                  <a:pt x="1" y="11140"/>
                  <a:pt x="498" y="15934"/>
                </a:cubicBezTo>
                <a:cubicBezTo>
                  <a:pt x="3581" y="45614"/>
                  <a:pt x="39209" y="21942"/>
                  <a:pt x="34196" y="50170"/>
                </a:cubicBezTo>
                <a:cubicBezTo>
                  <a:pt x="32525" y="59500"/>
                  <a:pt x="25046" y="67596"/>
                  <a:pt x="25841" y="77025"/>
                </a:cubicBezTo>
                <a:cubicBezTo>
                  <a:pt x="26506" y="84932"/>
                  <a:pt x="35320" y="91459"/>
                  <a:pt x="43397" y="91459"/>
                </a:cubicBezTo>
                <a:cubicBezTo>
                  <a:pt x="44261" y="91459"/>
                  <a:pt x="45116" y="91384"/>
                  <a:pt x="45953" y="91228"/>
                </a:cubicBezTo>
                <a:lnTo>
                  <a:pt x="45455" y="13090"/>
                </a:lnTo>
                <a:lnTo>
                  <a:pt x="454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5400000">
            <a:off x="5024955" y="28281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2100580" y="-974146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1864142" y="3399345"/>
            <a:ext cx="1123434" cy="1393873"/>
            <a:chOff x="2197575" y="2352900"/>
            <a:chExt cx="828125" cy="1027475"/>
          </a:xfrm>
        </p:grpSpPr>
        <p:sp>
          <p:nvSpPr>
            <p:cNvPr id="19" name="Google Shape;19;p2"/>
            <p:cNvSpPr/>
            <p:nvPr/>
          </p:nvSpPr>
          <p:spPr>
            <a:xfrm>
              <a:off x="2227600" y="2376300"/>
              <a:ext cx="534575" cy="269175"/>
            </a:xfrm>
            <a:custGeom>
              <a:avLst/>
              <a:gdLst/>
              <a:ahLst/>
              <a:cxnLst/>
              <a:rect l="l" t="t" r="r" b="b"/>
              <a:pathLst>
                <a:path w="21383" h="10767" extrusionOk="0">
                  <a:moveTo>
                    <a:pt x="18914" y="1"/>
                  </a:moveTo>
                  <a:cubicBezTo>
                    <a:pt x="18714" y="1"/>
                    <a:pt x="18580" y="1"/>
                    <a:pt x="18514" y="34"/>
                  </a:cubicBezTo>
                  <a:cubicBezTo>
                    <a:pt x="18180" y="201"/>
                    <a:pt x="367" y="10242"/>
                    <a:pt x="0" y="10475"/>
                  </a:cubicBezTo>
                  <a:cubicBezTo>
                    <a:pt x="467" y="10542"/>
                    <a:pt x="968" y="10709"/>
                    <a:pt x="1301" y="10742"/>
                  </a:cubicBezTo>
                  <a:cubicBezTo>
                    <a:pt x="1351" y="10759"/>
                    <a:pt x="1401" y="10767"/>
                    <a:pt x="1447" y="10767"/>
                  </a:cubicBezTo>
                  <a:cubicBezTo>
                    <a:pt x="1493" y="10767"/>
                    <a:pt x="1535" y="10759"/>
                    <a:pt x="1568" y="10742"/>
                  </a:cubicBezTo>
                  <a:cubicBezTo>
                    <a:pt x="1668" y="10709"/>
                    <a:pt x="2569" y="10208"/>
                    <a:pt x="3970" y="9474"/>
                  </a:cubicBezTo>
                  <a:cubicBezTo>
                    <a:pt x="8506" y="6973"/>
                    <a:pt x="18180" y="1569"/>
                    <a:pt x="21382" y="401"/>
                  </a:cubicBezTo>
                  <a:cubicBezTo>
                    <a:pt x="21382" y="401"/>
                    <a:pt x="19714" y="68"/>
                    <a:pt x="18914" y="1"/>
                  </a:cubicBezTo>
                  <a:close/>
                </a:path>
              </a:pathLst>
            </a:custGeom>
            <a:solidFill>
              <a:srgbClr val="F6F4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04250" y="2352900"/>
              <a:ext cx="496200" cy="286125"/>
            </a:xfrm>
            <a:custGeom>
              <a:avLst/>
              <a:gdLst/>
              <a:ahLst/>
              <a:cxnLst/>
              <a:rect l="l" t="t" r="r" b="b"/>
              <a:pathLst>
                <a:path w="19848" h="11445" extrusionOk="0">
                  <a:moveTo>
                    <a:pt x="19094" y="0"/>
                  </a:moveTo>
                  <a:cubicBezTo>
                    <a:pt x="18262" y="0"/>
                    <a:pt x="1916" y="10122"/>
                    <a:pt x="0" y="11311"/>
                  </a:cubicBezTo>
                  <a:cubicBezTo>
                    <a:pt x="42" y="11305"/>
                    <a:pt x="86" y="11302"/>
                    <a:pt x="133" y="11302"/>
                  </a:cubicBezTo>
                  <a:cubicBezTo>
                    <a:pt x="353" y="11302"/>
                    <a:pt x="632" y="11362"/>
                    <a:pt x="934" y="11444"/>
                  </a:cubicBezTo>
                  <a:cubicBezTo>
                    <a:pt x="1268" y="11244"/>
                    <a:pt x="19114" y="1137"/>
                    <a:pt x="19448" y="1004"/>
                  </a:cubicBezTo>
                  <a:cubicBezTo>
                    <a:pt x="19514" y="970"/>
                    <a:pt x="19648" y="970"/>
                    <a:pt x="19848" y="970"/>
                  </a:cubicBezTo>
                  <a:cubicBezTo>
                    <a:pt x="19848" y="970"/>
                    <a:pt x="19314" y="103"/>
                    <a:pt x="19114" y="3"/>
                  </a:cubicBezTo>
                  <a:cubicBezTo>
                    <a:pt x="19109" y="1"/>
                    <a:pt x="19102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97575" y="2634825"/>
              <a:ext cx="290225" cy="744725"/>
            </a:xfrm>
            <a:custGeom>
              <a:avLst/>
              <a:gdLst/>
              <a:ahLst/>
              <a:cxnLst/>
              <a:rect l="l" t="t" r="r" b="b"/>
              <a:pathLst>
                <a:path w="11609" h="29789" extrusionOk="0">
                  <a:moveTo>
                    <a:pt x="267" y="1"/>
                  </a:moveTo>
                  <a:cubicBezTo>
                    <a:pt x="167" y="67"/>
                    <a:pt x="101" y="134"/>
                    <a:pt x="101" y="134"/>
                  </a:cubicBezTo>
                  <a:cubicBezTo>
                    <a:pt x="0" y="634"/>
                    <a:pt x="8206" y="28654"/>
                    <a:pt x="8573" y="29021"/>
                  </a:cubicBezTo>
                  <a:cubicBezTo>
                    <a:pt x="8940" y="29388"/>
                    <a:pt x="11042" y="29755"/>
                    <a:pt x="11609" y="29789"/>
                  </a:cubicBezTo>
                  <a:lnTo>
                    <a:pt x="2502" y="401"/>
                  </a:lnTo>
                  <a:cubicBezTo>
                    <a:pt x="2169" y="368"/>
                    <a:pt x="1668" y="234"/>
                    <a:pt x="1201" y="134"/>
                  </a:cubicBezTo>
                  <a:cubicBezTo>
                    <a:pt x="834" y="34"/>
                    <a:pt x="501" y="1"/>
                    <a:pt x="26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0125" y="2613150"/>
              <a:ext cx="288550" cy="767225"/>
            </a:xfrm>
            <a:custGeom>
              <a:avLst/>
              <a:gdLst/>
              <a:ahLst/>
              <a:cxnLst/>
              <a:rect l="l" t="t" r="r" b="b"/>
              <a:pathLst>
                <a:path w="11542" h="30689" extrusionOk="0">
                  <a:moveTo>
                    <a:pt x="2669" y="0"/>
                  </a:moveTo>
                  <a:cubicBezTo>
                    <a:pt x="1268" y="734"/>
                    <a:pt x="367" y="1235"/>
                    <a:pt x="267" y="1268"/>
                  </a:cubicBezTo>
                  <a:cubicBezTo>
                    <a:pt x="250" y="1301"/>
                    <a:pt x="209" y="1318"/>
                    <a:pt x="159" y="1318"/>
                  </a:cubicBezTo>
                  <a:cubicBezTo>
                    <a:pt x="109" y="1318"/>
                    <a:pt x="50" y="1301"/>
                    <a:pt x="0" y="1268"/>
                  </a:cubicBezTo>
                  <a:lnTo>
                    <a:pt x="0" y="1268"/>
                  </a:lnTo>
                  <a:lnTo>
                    <a:pt x="9107" y="30689"/>
                  </a:lnTo>
                  <a:cubicBezTo>
                    <a:pt x="9240" y="30689"/>
                    <a:pt x="10174" y="30222"/>
                    <a:pt x="11542" y="29521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26825" y="2381400"/>
              <a:ext cx="698875" cy="970625"/>
            </a:xfrm>
            <a:custGeom>
              <a:avLst/>
              <a:gdLst/>
              <a:ahLst/>
              <a:cxnLst/>
              <a:rect l="l" t="t" r="r" b="b"/>
              <a:pathLst>
                <a:path w="27955" h="38825" extrusionOk="0">
                  <a:moveTo>
                    <a:pt x="18296" y="1"/>
                  </a:moveTo>
                  <a:cubicBezTo>
                    <a:pt x="18112" y="1"/>
                    <a:pt x="17797" y="72"/>
                    <a:pt x="17413" y="264"/>
                  </a:cubicBezTo>
                  <a:cubicBezTo>
                    <a:pt x="14211" y="1398"/>
                    <a:pt x="4537" y="6802"/>
                    <a:pt x="1" y="9304"/>
                  </a:cubicBezTo>
                  <a:lnTo>
                    <a:pt x="8874" y="38825"/>
                  </a:lnTo>
                  <a:cubicBezTo>
                    <a:pt x="14378" y="35956"/>
                    <a:pt x="27387" y="28651"/>
                    <a:pt x="27621" y="27884"/>
                  </a:cubicBezTo>
                  <a:cubicBezTo>
                    <a:pt x="27954" y="26983"/>
                    <a:pt x="19448" y="731"/>
                    <a:pt x="18447" y="30"/>
                  </a:cubicBezTo>
                  <a:cubicBezTo>
                    <a:pt x="18419" y="12"/>
                    <a:pt x="18367" y="1"/>
                    <a:pt x="1829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96200" y="2942100"/>
              <a:ext cx="44225" cy="40950"/>
            </a:xfrm>
            <a:custGeom>
              <a:avLst/>
              <a:gdLst/>
              <a:ahLst/>
              <a:cxnLst/>
              <a:rect l="l" t="t" r="r" b="b"/>
              <a:pathLst>
                <a:path w="1769" h="1638" extrusionOk="0">
                  <a:moveTo>
                    <a:pt x="845" y="1"/>
                  </a:moveTo>
                  <a:cubicBezTo>
                    <a:pt x="469" y="1"/>
                    <a:pt x="130" y="308"/>
                    <a:pt x="100" y="719"/>
                  </a:cubicBezTo>
                  <a:cubicBezTo>
                    <a:pt x="0" y="1186"/>
                    <a:pt x="334" y="1586"/>
                    <a:pt x="801" y="1620"/>
                  </a:cubicBezTo>
                  <a:cubicBezTo>
                    <a:pt x="857" y="1632"/>
                    <a:pt x="912" y="1637"/>
                    <a:pt x="966" y="1637"/>
                  </a:cubicBezTo>
                  <a:cubicBezTo>
                    <a:pt x="1359" y="1637"/>
                    <a:pt x="1676" y="1330"/>
                    <a:pt x="1735" y="919"/>
                  </a:cubicBezTo>
                  <a:cubicBezTo>
                    <a:pt x="1768" y="452"/>
                    <a:pt x="1435" y="52"/>
                    <a:pt x="1001" y="18"/>
                  </a:cubicBezTo>
                  <a:cubicBezTo>
                    <a:pt x="949" y="6"/>
                    <a:pt x="896" y="1"/>
                    <a:pt x="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78000" y="2860600"/>
              <a:ext cx="43375" cy="41325"/>
            </a:xfrm>
            <a:custGeom>
              <a:avLst/>
              <a:gdLst/>
              <a:ahLst/>
              <a:cxnLst/>
              <a:rect l="l" t="t" r="r" b="b"/>
              <a:pathLst>
                <a:path w="1735" h="1653" extrusionOk="0">
                  <a:moveTo>
                    <a:pt x="882" y="1"/>
                  </a:moveTo>
                  <a:cubicBezTo>
                    <a:pt x="467" y="1"/>
                    <a:pt x="128" y="314"/>
                    <a:pt x="67" y="710"/>
                  </a:cubicBezTo>
                  <a:cubicBezTo>
                    <a:pt x="0" y="1177"/>
                    <a:pt x="334" y="1611"/>
                    <a:pt x="801" y="1644"/>
                  </a:cubicBezTo>
                  <a:cubicBezTo>
                    <a:pt x="838" y="1650"/>
                    <a:pt x="875" y="1652"/>
                    <a:pt x="912" y="1652"/>
                  </a:cubicBezTo>
                  <a:cubicBezTo>
                    <a:pt x="1306" y="1652"/>
                    <a:pt x="1671" y="1340"/>
                    <a:pt x="1701" y="943"/>
                  </a:cubicBezTo>
                  <a:cubicBezTo>
                    <a:pt x="1735" y="476"/>
                    <a:pt x="1401" y="43"/>
                    <a:pt x="1001" y="9"/>
                  </a:cubicBezTo>
                  <a:cubicBezTo>
                    <a:pt x="961" y="4"/>
                    <a:pt x="921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5425" y="2959550"/>
              <a:ext cx="66750" cy="32700"/>
            </a:xfrm>
            <a:custGeom>
              <a:avLst/>
              <a:gdLst/>
              <a:ahLst/>
              <a:cxnLst/>
              <a:rect l="l" t="t" r="r" b="b"/>
              <a:pathLst>
                <a:path w="2670" h="1308" extrusionOk="0">
                  <a:moveTo>
                    <a:pt x="1" y="1222"/>
                  </a:moveTo>
                  <a:cubicBezTo>
                    <a:pt x="1" y="1223"/>
                    <a:pt x="1" y="1223"/>
                    <a:pt x="1" y="1223"/>
                  </a:cubicBezTo>
                  <a:cubicBezTo>
                    <a:pt x="2" y="1223"/>
                    <a:pt x="2" y="1223"/>
                    <a:pt x="3" y="1222"/>
                  </a:cubicBezTo>
                  <a:lnTo>
                    <a:pt x="3" y="1222"/>
                  </a:lnTo>
                  <a:cubicBezTo>
                    <a:pt x="2" y="1222"/>
                    <a:pt x="1" y="1222"/>
                    <a:pt x="1" y="1222"/>
                  </a:cubicBezTo>
                  <a:close/>
                  <a:moveTo>
                    <a:pt x="2157" y="1"/>
                  </a:moveTo>
                  <a:cubicBezTo>
                    <a:pt x="1912" y="1"/>
                    <a:pt x="1588" y="50"/>
                    <a:pt x="1202" y="221"/>
                  </a:cubicBezTo>
                  <a:cubicBezTo>
                    <a:pt x="344" y="634"/>
                    <a:pt x="31" y="1198"/>
                    <a:pt x="3" y="1222"/>
                  </a:cubicBezTo>
                  <a:lnTo>
                    <a:pt x="3" y="1222"/>
                  </a:lnTo>
                  <a:cubicBezTo>
                    <a:pt x="202" y="1275"/>
                    <a:pt x="423" y="1307"/>
                    <a:pt x="648" y="1307"/>
                  </a:cubicBezTo>
                  <a:cubicBezTo>
                    <a:pt x="987" y="1307"/>
                    <a:pt x="1335" y="1235"/>
                    <a:pt x="1635" y="1055"/>
                  </a:cubicBezTo>
                  <a:cubicBezTo>
                    <a:pt x="2102" y="855"/>
                    <a:pt x="2436" y="488"/>
                    <a:pt x="2669" y="88"/>
                  </a:cubicBezTo>
                  <a:cubicBezTo>
                    <a:pt x="2669" y="88"/>
                    <a:pt x="2484" y="1"/>
                    <a:pt x="2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64575" y="2918650"/>
              <a:ext cx="110100" cy="72300"/>
            </a:xfrm>
            <a:custGeom>
              <a:avLst/>
              <a:gdLst/>
              <a:ahLst/>
              <a:cxnLst/>
              <a:rect l="l" t="t" r="r" b="b"/>
              <a:pathLst>
                <a:path w="4404" h="2892" extrusionOk="0">
                  <a:moveTo>
                    <a:pt x="3700" y="1"/>
                  </a:moveTo>
                  <a:cubicBezTo>
                    <a:pt x="3168" y="1"/>
                    <a:pt x="2875" y="1052"/>
                    <a:pt x="2102" y="1190"/>
                  </a:cubicBezTo>
                  <a:cubicBezTo>
                    <a:pt x="1201" y="1357"/>
                    <a:pt x="234" y="1023"/>
                    <a:pt x="67" y="1724"/>
                  </a:cubicBezTo>
                  <a:cubicBezTo>
                    <a:pt x="0" y="2291"/>
                    <a:pt x="534" y="2724"/>
                    <a:pt x="1235" y="2891"/>
                  </a:cubicBezTo>
                  <a:cubicBezTo>
                    <a:pt x="1235" y="2891"/>
                    <a:pt x="1568" y="2291"/>
                    <a:pt x="2436" y="1857"/>
                  </a:cubicBezTo>
                  <a:cubicBezTo>
                    <a:pt x="2806" y="1665"/>
                    <a:pt x="3121" y="1608"/>
                    <a:pt x="3362" y="1608"/>
                  </a:cubicBezTo>
                  <a:cubicBezTo>
                    <a:pt x="3707" y="1608"/>
                    <a:pt x="3903" y="1724"/>
                    <a:pt x="3903" y="1724"/>
                  </a:cubicBezTo>
                  <a:cubicBezTo>
                    <a:pt x="4337" y="1057"/>
                    <a:pt x="4404" y="356"/>
                    <a:pt x="4070" y="156"/>
                  </a:cubicBezTo>
                  <a:cubicBezTo>
                    <a:pt x="3932" y="46"/>
                    <a:pt x="3810" y="1"/>
                    <a:pt x="3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572850" y="299760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34" y="0"/>
                    <a:pt x="0" y="834"/>
                    <a:pt x="0" y="1835"/>
                  </a:cubicBezTo>
                  <a:cubicBezTo>
                    <a:pt x="0" y="2835"/>
                    <a:pt x="834" y="3669"/>
                    <a:pt x="1835" y="3669"/>
                  </a:cubicBezTo>
                  <a:cubicBezTo>
                    <a:pt x="2836" y="3669"/>
                    <a:pt x="3669" y="2835"/>
                    <a:pt x="3669" y="1835"/>
                  </a:cubicBezTo>
                  <a:cubicBezTo>
                    <a:pt x="3669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807175" y="2895850"/>
              <a:ext cx="91750" cy="91750"/>
            </a:xfrm>
            <a:custGeom>
              <a:avLst/>
              <a:gdLst/>
              <a:ahLst/>
              <a:cxnLst/>
              <a:rect l="l" t="t" r="r" b="b"/>
              <a:pathLst>
                <a:path w="3670" h="3670" extrusionOk="0">
                  <a:moveTo>
                    <a:pt x="1835" y="0"/>
                  </a:moveTo>
                  <a:cubicBezTo>
                    <a:pt x="801" y="0"/>
                    <a:pt x="1" y="834"/>
                    <a:pt x="1" y="1835"/>
                  </a:cubicBezTo>
                  <a:cubicBezTo>
                    <a:pt x="1" y="2869"/>
                    <a:pt x="801" y="3670"/>
                    <a:pt x="1835" y="3670"/>
                  </a:cubicBezTo>
                  <a:cubicBezTo>
                    <a:pt x="2836" y="3670"/>
                    <a:pt x="3670" y="2869"/>
                    <a:pt x="3670" y="1835"/>
                  </a:cubicBezTo>
                  <a:cubicBezTo>
                    <a:pt x="3670" y="834"/>
                    <a:pt x="2836" y="0"/>
                    <a:pt x="1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7436397" y="371024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200" y="1881710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7201950" y="34967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9125" y="2050208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330075" y="11044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7301415" y="343845"/>
            <a:ext cx="875394" cy="1608910"/>
            <a:chOff x="4773575" y="1104625"/>
            <a:chExt cx="785600" cy="1443875"/>
          </a:xfrm>
        </p:grpSpPr>
        <p:sp>
          <p:nvSpPr>
            <p:cNvPr id="36" name="Google Shape;36;p2"/>
            <p:cNvSpPr/>
            <p:nvPr/>
          </p:nvSpPr>
          <p:spPr>
            <a:xfrm>
              <a:off x="4803600" y="2410500"/>
              <a:ext cx="168475" cy="138000"/>
            </a:xfrm>
            <a:custGeom>
              <a:avLst/>
              <a:gdLst/>
              <a:ahLst/>
              <a:cxnLst/>
              <a:rect l="l" t="t" r="r" b="b"/>
              <a:pathLst>
                <a:path w="6739" h="5520" extrusionOk="0">
                  <a:moveTo>
                    <a:pt x="1" y="1"/>
                  </a:moveTo>
                  <a:cubicBezTo>
                    <a:pt x="501" y="2936"/>
                    <a:pt x="1001" y="5304"/>
                    <a:pt x="1335" y="5471"/>
                  </a:cubicBezTo>
                  <a:cubicBezTo>
                    <a:pt x="1390" y="5504"/>
                    <a:pt x="1463" y="5520"/>
                    <a:pt x="1550" y="5520"/>
                  </a:cubicBezTo>
                  <a:cubicBezTo>
                    <a:pt x="2355" y="5520"/>
                    <a:pt x="4452" y="4187"/>
                    <a:pt x="6739" y="2502"/>
                  </a:cubicBezTo>
                  <a:cubicBezTo>
                    <a:pt x="3036" y="2169"/>
                    <a:pt x="67" y="1"/>
                    <a:pt x="67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74625" y="1104625"/>
              <a:ext cx="484550" cy="326875"/>
            </a:xfrm>
            <a:custGeom>
              <a:avLst/>
              <a:gdLst/>
              <a:ahLst/>
              <a:cxnLst/>
              <a:rect l="l" t="t" r="r" b="b"/>
              <a:pathLst>
                <a:path w="19382" h="13075" extrusionOk="0">
                  <a:moveTo>
                    <a:pt x="7131" y="0"/>
                  </a:moveTo>
                  <a:cubicBezTo>
                    <a:pt x="5649" y="0"/>
                    <a:pt x="4359" y="267"/>
                    <a:pt x="3503" y="865"/>
                  </a:cubicBezTo>
                  <a:cubicBezTo>
                    <a:pt x="2669" y="1466"/>
                    <a:pt x="1402" y="3901"/>
                    <a:pt x="1" y="7370"/>
                  </a:cubicBezTo>
                  <a:cubicBezTo>
                    <a:pt x="1" y="7370"/>
                    <a:pt x="5204" y="10839"/>
                    <a:pt x="17280" y="13074"/>
                  </a:cubicBezTo>
                  <a:cubicBezTo>
                    <a:pt x="18614" y="9038"/>
                    <a:pt x="19381" y="6169"/>
                    <a:pt x="19114" y="5535"/>
                  </a:cubicBezTo>
                  <a:cubicBezTo>
                    <a:pt x="17812" y="2429"/>
                    <a:pt x="11599" y="0"/>
                    <a:pt x="7131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55450" y="1288850"/>
              <a:ext cx="451175" cy="194350"/>
            </a:xfrm>
            <a:custGeom>
              <a:avLst/>
              <a:gdLst/>
              <a:ahLst/>
              <a:cxnLst/>
              <a:rect l="l" t="t" r="r" b="b"/>
              <a:pathLst>
                <a:path w="18047" h="7774" extrusionOk="0">
                  <a:moveTo>
                    <a:pt x="767" y="1"/>
                  </a:moveTo>
                  <a:lnTo>
                    <a:pt x="767" y="1"/>
                  </a:lnTo>
                  <a:cubicBezTo>
                    <a:pt x="767" y="1"/>
                    <a:pt x="767" y="1"/>
                    <a:pt x="768" y="1"/>
                  </a:cubicBezTo>
                  <a:lnTo>
                    <a:pt x="768" y="1"/>
                  </a:lnTo>
                  <a:cubicBezTo>
                    <a:pt x="768" y="1"/>
                    <a:pt x="768" y="1"/>
                    <a:pt x="768" y="1"/>
                  </a:cubicBezTo>
                  <a:cubicBezTo>
                    <a:pt x="767" y="1"/>
                    <a:pt x="767" y="1"/>
                    <a:pt x="767" y="1"/>
                  </a:cubicBezTo>
                  <a:close/>
                  <a:moveTo>
                    <a:pt x="768" y="1"/>
                  </a:moveTo>
                  <a:lnTo>
                    <a:pt x="768" y="1"/>
                  </a:lnTo>
                  <a:cubicBezTo>
                    <a:pt x="501" y="602"/>
                    <a:pt x="267" y="1202"/>
                    <a:pt x="0" y="1836"/>
                  </a:cubicBezTo>
                  <a:cubicBezTo>
                    <a:pt x="0" y="1836"/>
                    <a:pt x="2469" y="3837"/>
                    <a:pt x="8173" y="5705"/>
                  </a:cubicBezTo>
                  <a:cubicBezTo>
                    <a:pt x="13643" y="7506"/>
                    <a:pt x="17379" y="7773"/>
                    <a:pt x="17379" y="7773"/>
                  </a:cubicBezTo>
                  <a:cubicBezTo>
                    <a:pt x="17613" y="7039"/>
                    <a:pt x="17846" y="6372"/>
                    <a:pt x="18047" y="5705"/>
                  </a:cubicBezTo>
                  <a:cubicBezTo>
                    <a:pt x="6114" y="3497"/>
                    <a:pt x="826" y="50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33775" y="1334725"/>
              <a:ext cx="456175" cy="204350"/>
            </a:xfrm>
            <a:custGeom>
              <a:avLst/>
              <a:gdLst/>
              <a:ahLst/>
              <a:cxnLst/>
              <a:rect l="l" t="t" r="r" b="b"/>
              <a:pathLst>
                <a:path w="18247" h="8174" extrusionOk="0">
                  <a:moveTo>
                    <a:pt x="901" y="1"/>
                  </a:moveTo>
                  <a:cubicBezTo>
                    <a:pt x="634" y="768"/>
                    <a:pt x="300" y="1535"/>
                    <a:pt x="0" y="2336"/>
                  </a:cubicBezTo>
                  <a:cubicBezTo>
                    <a:pt x="0" y="2336"/>
                    <a:pt x="3369" y="4637"/>
                    <a:pt x="8406" y="6305"/>
                  </a:cubicBezTo>
                  <a:cubicBezTo>
                    <a:pt x="13009" y="7806"/>
                    <a:pt x="17479" y="8173"/>
                    <a:pt x="17479" y="8173"/>
                  </a:cubicBezTo>
                  <a:cubicBezTo>
                    <a:pt x="17746" y="7373"/>
                    <a:pt x="18013" y="6639"/>
                    <a:pt x="18246" y="5872"/>
                  </a:cubicBezTo>
                  <a:cubicBezTo>
                    <a:pt x="18246" y="5872"/>
                    <a:pt x="14477" y="5638"/>
                    <a:pt x="9073" y="3870"/>
                  </a:cubicBezTo>
                  <a:cubicBezTo>
                    <a:pt x="3369" y="2002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76925" y="1393100"/>
              <a:ext cx="692175" cy="914025"/>
            </a:xfrm>
            <a:custGeom>
              <a:avLst/>
              <a:gdLst/>
              <a:ahLst/>
              <a:cxnLst/>
              <a:rect l="l" t="t" r="r" b="b"/>
              <a:pathLst>
                <a:path w="27687" h="36561" extrusionOk="0">
                  <a:moveTo>
                    <a:pt x="10141" y="1"/>
                  </a:moveTo>
                  <a:cubicBezTo>
                    <a:pt x="5738" y="11709"/>
                    <a:pt x="500" y="28988"/>
                    <a:pt x="100" y="30189"/>
                  </a:cubicBezTo>
                  <a:cubicBezTo>
                    <a:pt x="67" y="30289"/>
                    <a:pt x="0" y="30389"/>
                    <a:pt x="0" y="30523"/>
                  </a:cubicBezTo>
                  <a:cubicBezTo>
                    <a:pt x="247" y="30369"/>
                    <a:pt x="1432" y="29503"/>
                    <a:pt x="2137" y="29503"/>
                  </a:cubicBezTo>
                  <a:cubicBezTo>
                    <a:pt x="2196" y="29503"/>
                    <a:pt x="2251" y="29509"/>
                    <a:pt x="2302" y="29522"/>
                  </a:cubicBezTo>
                  <a:cubicBezTo>
                    <a:pt x="3436" y="29789"/>
                    <a:pt x="3669" y="31457"/>
                    <a:pt x="4103" y="31657"/>
                  </a:cubicBezTo>
                  <a:cubicBezTo>
                    <a:pt x="4152" y="31678"/>
                    <a:pt x="4211" y="31687"/>
                    <a:pt x="4278" y="31687"/>
                  </a:cubicBezTo>
                  <a:cubicBezTo>
                    <a:pt x="4774" y="31687"/>
                    <a:pt x="5723" y="31183"/>
                    <a:pt x="6473" y="31183"/>
                  </a:cubicBezTo>
                  <a:cubicBezTo>
                    <a:pt x="6589" y="31183"/>
                    <a:pt x="6701" y="31195"/>
                    <a:pt x="6805" y="31223"/>
                  </a:cubicBezTo>
                  <a:cubicBezTo>
                    <a:pt x="7806" y="31523"/>
                    <a:pt x="8106" y="33325"/>
                    <a:pt x="8473" y="33491"/>
                  </a:cubicBezTo>
                  <a:cubicBezTo>
                    <a:pt x="8543" y="33517"/>
                    <a:pt x="8619" y="33528"/>
                    <a:pt x="8700" y="33528"/>
                  </a:cubicBezTo>
                  <a:cubicBezTo>
                    <a:pt x="9239" y="33528"/>
                    <a:pt x="10012" y="33040"/>
                    <a:pt x="10698" y="33040"/>
                  </a:cubicBezTo>
                  <a:cubicBezTo>
                    <a:pt x="10851" y="33040"/>
                    <a:pt x="11000" y="33065"/>
                    <a:pt x="11141" y="33124"/>
                  </a:cubicBezTo>
                  <a:cubicBezTo>
                    <a:pt x="12142" y="33491"/>
                    <a:pt x="11842" y="35226"/>
                    <a:pt x="12476" y="35526"/>
                  </a:cubicBezTo>
                  <a:cubicBezTo>
                    <a:pt x="12516" y="35549"/>
                    <a:pt x="12563" y="35559"/>
                    <a:pt x="12617" y="35559"/>
                  </a:cubicBezTo>
                  <a:cubicBezTo>
                    <a:pt x="13055" y="35559"/>
                    <a:pt x="13919" y="34884"/>
                    <a:pt x="14589" y="34884"/>
                  </a:cubicBezTo>
                  <a:cubicBezTo>
                    <a:pt x="14800" y="34884"/>
                    <a:pt x="14991" y="34951"/>
                    <a:pt x="15144" y="35126"/>
                  </a:cubicBezTo>
                  <a:cubicBezTo>
                    <a:pt x="15344" y="35326"/>
                    <a:pt x="15611" y="36494"/>
                    <a:pt x="15511" y="36560"/>
                  </a:cubicBezTo>
                  <a:cubicBezTo>
                    <a:pt x="15611" y="36527"/>
                    <a:pt x="15611" y="36494"/>
                    <a:pt x="15645" y="36460"/>
                  </a:cubicBezTo>
                  <a:cubicBezTo>
                    <a:pt x="16479" y="35193"/>
                    <a:pt x="23417" y="18014"/>
                    <a:pt x="27687" y="5838"/>
                  </a:cubicBezTo>
                  <a:cubicBezTo>
                    <a:pt x="27687" y="5838"/>
                    <a:pt x="23250" y="5471"/>
                    <a:pt x="18647" y="3970"/>
                  </a:cubicBezTo>
                  <a:cubicBezTo>
                    <a:pt x="13610" y="2302"/>
                    <a:pt x="10241" y="1"/>
                    <a:pt x="10141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3575" y="2129825"/>
              <a:ext cx="394475" cy="342400"/>
            </a:xfrm>
            <a:custGeom>
              <a:avLst/>
              <a:gdLst/>
              <a:ahLst/>
              <a:cxnLst/>
              <a:rect l="l" t="t" r="r" b="b"/>
              <a:pathLst>
                <a:path w="15779" h="13696" extrusionOk="0">
                  <a:moveTo>
                    <a:pt x="2351" y="1"/>
                  </a:moveTo>
                  <a:cubicBezTo>
                    <a:pt x="1690" y="1"/>
                    <a:pt x="450" y="866"/>
                    <a:pt x="234" y="1020"/>
                  </a:cubicBezTo>
                  <a:cubicBezTo>
                    <a:pt x="1" y="2588"/>
                    <a:pt x="568" y="7358"/>
                    <a:pt x="1202" y="11194"/>
                  </a:cubicBezTo>
                  <a:lnTo>
                    <a:pt x="1268" y="11194"/>
                  </a:lnTo>
                  <a:cubicBezTo>
                    <a:pt x="1268" y="11194"/>
                    <a:pt x="4237" y="13362"/>
                    <a:pt x="7940" y="13696"/>
                  </a:cubicBezTo>
                  <a:cubicBezTo>
                    <a:pt x="11209" y="11328"/>
                    <a:pt x="14878" y="8192"/>
                    <a:pt x="15712" y="7091"/>
                  </a:cubicBezTo>
                  <a:cubicBezTo>
                    <a:pt x="15779" y="7025"/>
                    <a:pt x="15545" y="5857"/>
                    <a:pt x="15312" y="5657"/>
                  </a:cubicBezTo>
                  <a:cubicBezTo>
                    <a:pt x="15158" y="5481"/>
                    <a:pt x="14968" y="5415"/>
                    <a:pt x="14759" y="5415"/>
                  </a:cubicBezTo>
                  <a:cubicBezTo>
                    <a:pt x="14106" y="5415"/>
                    <a:pt x="13275" y="6065"/>
                    <a:pt x="12836" y="6065"/>
                  </a:cubicBezTo>
                  <a:cubicBezTo>
                    <a:pt x="12774" y="6065"/>
                    <a:pt x="12721" y="6052"/>
                    <a:pt x="12676" y="6024"/>
                  </a:cubicBezTo>
                  <a:cubicBezTo>
                    <a:pt x="12076" y="5724"/>
                    <a:pt x="12343" y="3989"/>
                    <a:pt x="11342" y="3589"/>
                  </a:cubicBezTo>
                  <a:cubicBezTo>
                    <a:pt x="11212" y="3539"/>
                    <a:pt x="11076" y="3518"/>
                    <a:pt x="10935" y="3518"/>
                  </a:cubicBezTo>
                  <a:cubicBezTo>
                    <a:pt x="10241" y="3518"/>
                    <a:pt x="9453" y="4026"/>
                    <a:pt x="8924" y="4026"/>
                  </a:cubicBezTo>
                  <a:cubicBezTo>
                    <a:pt x="8846" y="4026"/>
                    <a:pt x="8773" y="4015"/>
                    <a:pt x="8707" y="3989"/>
                  </a:cubicBezTo>
                  <a:cubicBezTo>
                    <a:pt x="8273" y="3822"/>
                    <a:pt x="8006" y="2021"/>
                    <a:pt x="7039" y="1721"/>
                  </a:cubicBezTo>
                  <a:cubicBezTo>
                    <a:pt x="6931" y="1693"/>
                    <a:pt x="6816" y="1680"/>
                    <a:pt x="6696" y="1680"/>
                  </a:cubicBezTo>
                  <a:cubicBezTo>
                    <a:pt x="5927" y="1680"/>
                    <a:pt x="4976" y="2185"/>
                    <a:pt x="4479" y="2185"/>
                  </a:cubicBezTo>
                  <a:cubicBezTo>
                    <a:pt x="4412" y="2185"/>
                    <a:pt x="4353" y="2175"/>
                    <a:pt x="4304" y="2154"/>
                  </a:cubicBezTo>
                  <a:cubicBezTo>
                    <a:pt x="3837" y="1921"/>
                    <a:pt x="3603" y="320"/>
                    <a:pt x="2502" y="20"/>
                  </a:cubicBezTo>
                  <a:cubicBezTo>
                    <a:pt x="2457" y="7"/>
                    <a:pt x="2406" y="1"/>
                    <a:pt x="2351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1650" y="1579550"/>
              <a:ext cx="242975" cy="587625"/>
            </a:xfrm>
            <a:custGeom>
              <a:avLst/>
              <a:gdLst/>
              <a:ahLst/>
              <a:cxnLst/>
              <a:rect l="l" t="t" r="r" b="b"/>
              <a:pathLst>
                <a:path w="9719" h="23505" extrusionOk="0">
                  <a:moveTo>
                    <a:pt x="9397" y="0"/>
                  </a:moveTo>
                  <a:cubicBezTo>
                    <a:pt x="9336" y="0"/>
                    <a:pt x="9275" y="25"/>
                    <a:pt x="9228" y="81"/>
                  </a:cubicBezTo>
                  <a:cubicBezTo>
                    <a:pt x="8794" y="682"/>
                    <a:pt x="8527" y="1382"/>
                    <a:pt x="8227" y="2050"/>
                  </a:cubicBezTo>
                  <a:cubicBezTo>
                    <a:pt x="7960" y="2750"/>
                    <a:pt x="7660" y="3517"/>
                    <a:pt x="7393" y="4218"/>
                  </a:cubicBezTo>
                  <a:cubicBezTo>
                    <a:pt x="6893" y="5719"/>
                    <a:pt x="6492" y="7253"/>
                    <a:pt x="5992" y="8754"/>
                  </a:cubicBezTo>
                  <a:cubicBezTo>
                    <a:pt x="4958" y="11957"/>
                    <a:pt x="3357" y="14892"/>
                    <a:pt x="2022" y="17994"/>
                  </a:cubicBezTo>
                  <a:cubicBezTo>
                    <a:pt x="1289" y="19729"/>
                    <a:pt x="555" y="21497"/>
                    <a:pt x="21" y="23365"/>
                  </a:cubicBezTo>
                  <a:cubicBezTo>
                    <a:pt x="0" y="23447"/>
                    <a:pt x="56" y="23504"/>
                    <a:pt x="118" y="23504"/>
                  </a:cubicBezTo>
                  <a:cubicBezTo>
                    <a:pt x="156" y="23504"/>
                    <a:pt x="196" y="23482"/>
                    <a:pt x="221" y="23432"/>
                  </a:cubicBezTo>
                  <a:cubicBezTo>
                    <a:pt x="1856" y="20496"/>
                    <a:pt x="3056" y="17260"/>
                    <a:pt x="4624" y="14258"/>
                  </a:cubicBezTo>
                  <a:cubicBezTo>
                    <a:pt x="6059" y="11423"/>
                    <a:pt x="6959" y="8421"/>
                    <a:pt x="7860" y="5419"/>
                  </a:cubicBezTo>
                  <a:cubicBezTo>
                    <a:pt x="8127" y="4551"/>
                    <a:pt x="8360" y="3717"/>
                    <a:pt x="8694" y="2850"/>
                  </a:cubicBezTo>
                  <a:cubicBezTo>
                    <a:pt x="8994" y="2016"/>
                    <a:pt x="9461" y="1182"/>
                    <a:pt x="9695" y="348"/>
                  </a:cubicBezTo>
                  <a:cubicBezTo>
                    <a:pt x="9718" y="157"/>
                    <a:pt x="9554" y="0"/>
                    <a:pt x="9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88925" y="1482450"/>
              <a:ext cx="244100" cy="614850"/>
            </a:xfrm>
            <a:custGeom>
              <a:avLst/>
              <a:gdLst/>
              <a:ahLst/>
              <a:cxnLst/>
              <a:rect l="l" t="t" r="r" b="b"/>
              <a:pathLst>
                <a:path w="9764" h="24594" extrusionOk="0">
                  <a:moveTo>
                    <a:pt x="9550" y="1"/>
                  </a:moveTo>
                  <a:cubicBezTo>
                    <a:pt x="9517" y="1"/>
                    <a:pt x="9485" y="20"/>
                    <a:pt x="9463" y="63"/>
                  </a:cubicBezTo>
                  <a:cubicBezTo>
                    <a:pt x="9130" y="430"/>
                    <a:pt x="8996" y="897"/>
                    <a:pt x="8830" y="1364"/>
                  </a:cubicBezTo>
                  <a:lnTo>
                    <a:pt x="8329" y="2831"/>
                  </a:lnTo>
                  <a:cubicBezTo>
                    <a:pt x="7996" y="3865"/>
                    <a:pt x="7629" y="4799"/>
                    <a:pt x="7262" y="5800"/>
                  </a:cubicBezTo>
                  <a:cubicBezTo>
                    <a:pt x="6461" y="7902"/>
                    <a:pt x="5627" y="9970"/>
                    <a:pt x="4793" y="12071"/>
                  </a:cubicBezTo>
                  <a:cubicBezTo>
                    <a:pt x="3959" y="14073"/>
                    <a:pt x="3159" y="16074"/>
                    <a:pt x="2325" y="18109"/>
                  </a:cubicBezTo>
                  <a:cubicBezTo>
                    <a:pt x="1491" y="20210"/>
                    <a:pt x="624" y="22245"/>
                    <a:pt x="23" y="24413"/>
                  </a:cubicBezTo>
                  <a:cubicBezTo>
                    <a:pt x="1" y="24527"/>
                    <a:pt x="86" y="24594"/>
                    <a:pt x="174" y="24594"/>
                  </a:cubicBezTo>
                  <a:cubicBezTo>
                    <a:pt x="216" y="24594"/>
                    <a:pt x="258" y="24579"/>
                    <a:pt x="290" y="24547"/>
                  </a:cubicBezTo>
                  <a:cubicBezTo>
                    <a:pt x="1324" y="22646"/>
                    <a:pt x="2025" y="20611"/>
                    <a:pt x="2825" y="18643"/>
                  </a:cubicBezTo>
                  <a:cubicBezTo>
                    <a:pt x="3659" y="16574"/>
                    <a:pt x="4460" y="14473"/>
                    <a:pt x="5260" y="12405"/>
                  </a:cubicBezTo>
                  <a:cubicBezTo>
                    <a:pt x="6028" y="10337"/>
                    <a:pt x="6862" y="8369"/>
                    <a:pt x="7662" y="6300"/>
                  </a:cubicBezTo>
                  <a:cubicBezTo>
                    <a:pt x="8029" y="5300"/>
                    <a:pt x="8463" y="4266"/>
                    <a:pt x="8796" y="3265"/>
                  </a:cubicBezTo>
                  <a:cubicBezTo>
                    <a:pt x="8963" y="2765"/>
                    <a:pt x="9130" y="2264"/>
                    <a:pt x="9330" y="1764"/>
                  </a:cubicBezTo>
                  <a:cubicBezTo>
                    <a:pt x="9497" y="1264"/>
                    <a:pt x="9764" y="730"/>
                    <a:pt x="9697" y="196"/>
                  </a:cubicBezTo>
                  <a:cubicBezTo>
                    <a:pt x="9697" y="83"/>
                    <a:pt x="9620" y="1"/>
                    <a:pt x="9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96650" y="1539125"/>
              <a:ext cx="255625" cy="613775"/>
            </a:xfrm>
            <a:custGeom>
              <a:avLst/>
              <a:gdLst/>
              <a:ahLst/>
              <a:cxnLst/>
              <a:rect l="l" t="t" r="r" b="b"/>
              <a:pathLst>
                <a:path w="10225" h="24551" extrusionOk="0">
                  <a:moveTo>
                    <a:pt x="10046" y="1"/>
                  </a:moveTo>
                  <a:cubicBezTo>
                    <a:pt x="9982" y="1"/>
                    <a:pt x="9912" y="30"/>
                    <a:pt x="9858" y="97"/>
                  </a:cubicBezTo>
                  <a:cubicBezTo>
                    <a:pt x="9357" y="798"/>
                    <a:pt x="9057" y="1698"/>
                    <a:pt x="8690" y="2499"/>
                  </a:cubicBezTo>
                  <a:cubicBezTo>
                    <a:pt x="8323" y="3366"/>
                    <a:pt x="7890" y="4200"/>
                    <a:pt x="7556" y="5034"/>
                  </a:cubicBezTo>
                  <a:cubicBezTo>
                    <a:pt x="6856" y="6702"/>
                    <a:pt x="6155" y="8337"/>
                    <a:pt x="5488" y="10004"/>
                  </a:cubicBezTo>
                  <a:cubicBezTo>
                    <a:pt x="4821" y="11672"/>
                    <a:pt x="4120" y="13340"/>
                    <a:pt x="3453" y="15008"/>
                  </a:cubicBezTo>
                  <a:cubicBezTo>
                    <a:pt x="2853" y="16509"/>
                    <a:pt x="2452" y="18010"/>
                    <a:pt x="2019" y="19545"/>
                  </a:cubicBezTo>
                  <a:cubicBezTo>
                    <a:pt x="1552" y="21212"/>
                    <a:pt x="1018" y="22947"/>
                    <a:pt x="51" y="24381"/>
                  </a:cubicBezTo>
                  <a:cubicBezTo>
                    <a:pt x="1" y="24456"/>
                    <a:pt x="82" y="24550"/>
                    <a:pt x="154" y="24550"/>
                  </a:cubicBezTo>
                  <a:cubicBezTo>
                    <a:pt x="178" y="24550"/>
                    <a:pt x="201" y="24540"/>
                    <a:pt x="218" y="24515"/>
                  </a:cubicBezTo>
                  <a:cubicBezTo>
                    <a:pt x="2186" y="22113"/>
                    <a:pt x="2553" y="18978"/>
                    <a:pt x="3620" y="16142"/>
                  </a:cubicBezTo>
                  <a:cubicBezTo>
                    <a:pt x="4220" y="14441"/>
                    <a:pt x="5021" y="12773"/>
                    <a:pt x="5788" y="11105"/>
                  </a:cubicBezTo>
                  <a:cubicBezTo>
                    <a:pt x="6522" y="9371"/>
                    <a:pt x="7289" y="7669"/>
                    <a:pt x="7990" y="5968"/>
                  </a:cubicBezTo>
                  <a:cubicBezTo>
                    <a:pt x="8357" y="5034"/>
                    <a:pt x="8724" y="4134"/>
                    <a:pt x="9124" y="3166"/>
                  </a:cubicBezTo>
                  <a:cubicBezTo>
                    <a:pt x="9491" y="2199"/>
                    <a:pt x="10058" y="1198"/>
                    <a:pt x="10225" y="164"/>
                  </a:cubicBezTo>
                  <a:cubicBezTo>
                    <a:pt x="10225" y="65"/>
                    <a:pt x="10142" y="1"/>
                    <a:pt x="10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52272" y="1150039"/>
              <a:ext cx="40945" cy="53387"/>
            </a:xfrm>
            <a:custGeom>
              <a:avLst/>
              <a:gdLst/>
              <a:ahLst/>
              <a:cxnLst/>
              <a:rect l="l" t="t" r="r" b="b"/>
              <a:pathLst>
                <a:path w="1402" h="1828" extrusionOk="0">
                  <a:moveTo>
                    <a:pt x="501" y="0"/>
                  </a:moveTo>
                  <a:cubicBezTo>
                    <a:pt x="401" y="0"/>
                    <a:pt x="334" y="0"/>
                    <a:pt x="267" y="34"/>
                  </a:cubicBezTo>
                  <a:cubicBezTo>
                    <a:pt x="234" y="34"/>
                    <a:pt x="201" y="67"/>
                    <a:pt x="201" y="67"/>
                  </a:cubicBezTo>
                  <a:cubicBezTo>
                    <a:pt x="167" y="67"/>
                    <a:pt x="100" y="100"/>
                    <a:pt x="100" y="134"/>
                  </a:cubicBezTo>
                  <a:cubicBezTo>
                    <a:pt x="100" y="200"/>
                    <a:pt x="167" y="234"/>
                    <a:pt x="201" y="234"/>
                  </a:cubicBezTo>
                  <a:lnTo>
                    <a:pt x="267" y="234"/>
                  </a:lnTo>
                  <a:cubicBezTo>
                    <a:pt x="334" y="234"/>
                    <a:pt x="367" y="234"/>
                    <a:pt x="434" y="267"/>
                  </a:cubicBezTo>
                  <a:cubicBezTo>
                    <a:pt x="501" y="267"/>
                    <a:pt x="534" y="267"/>
                    <a:pt x="567" y="301"/>
                  </a:cubicBezTo>
                  <a:cubicBezTo>
                    <a:pt x="601" y="301"/>
                    <a:pt x="668" y="367"/>
                    <a:pt x="701" y="367"/>
                  </a:cubicBezTo>
                  <a:cubicBezTo>
                    <a:pt x="734" y="401"/>
                    <a:pt x="768" y="401"/>
                    <a:pt x="768" y="434"/>
                  </a:cubicBezTo>
                  <a:cubicBezTo>
                    <a:pt x="768" y="434"/>
                    <a:pt x="834" y="434"/>
                    <a:pt x="834" y="467"/>
                  </a:cubicBezTo>
                  <a:cubicBezTo>
                    <a:pt x="800" y="460"/>
                    <a:pt x="765" y="456"/>
                    <a:pt x="729" y="456"/>
                  </a:cubicBezTo>
                  <a:cubicBezTo>
                    <a:pt x="460" y="456"/>
                    <a:pt x="189" y="673"/>
                    <a:pt x="100" y="968"/>
                  </a:cubicBezTo>
                  <a:cubicBezTo>
                    <a:pt x="0" y="1368"/>
                    <a:pt x="167" y="1735"/>
                    <a:pt x="501" y="1802"/>
                  </a:cubicBezTo>
                  <a:cubicBezTo>
                    <a:pt x="547" y="1819"/>
                    <a:pt x="594" y="1827"/>
                    <a:pt x="643" y="1827"/>
                  </a:cubicBezTo>
                  <a:cubicBezTo>
                    <a:pt x="876" y="1827"/>
                    <a:pt x="1124" y="1633"/>
                    <a:pt x="1235" y="1301"/>
                  </a:cubicBezTo>
                  <a:cubicBezTo>
                    <a:pt x="1401" y="1001"/>
                    <a:pt x="1368" y="834"/>
                    <a:pt x="1368" y="734"/>
                  </a:cubicBezTo>
                  <a:cubicBezTo>
                    <a:pt x="1368" y="701"/>
                    <a:pt x="1368" y="601"/>
                    <a:pt x="1335" y="567"/>
                  </a:cubicBezTo>
                  <a:cubicBezTo>
                    <a:pt x="1335" y="534"/>
                    <a:pt x="1268" y="434"/>
                    <a:pt x="1268" y="401"/>
                  </a:cubicBezTo>
                  <a:cubicBezTo>
                    <a:pt x="1235" y="367"/>
                    <a:pt x="1201" y="267"/>
                    <a:pt x="1168" y="234"/>
                  </a:cubicBezTo>
                  <a:cubicBezTo>
                    <a:pt x="1101" y="200"/>
                    <a:pt x="1068" y="134"/>
                    <a:pt x="1001" y="100"/>
                  </a:cubicBezTo>
                  <a:cubicBezTo>
                    <a:pt x="934" y="67"/>
                    <a:pt x="868" y="67"/>
                    <a:pt x="834" y="34"/>
                  </a:cubicBezTo>
                  <a:cubicBezTo>
                    <a:pt x="768" y="34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03262" y="1191919"/>
              <a:ext cx="39982" cy="54292"/>
            </a:xfrm>
            <a:custGeom>
              <a:avLst/>
              <a:gdLst/>
              <a:ahLst/>
              <a:cxnLst/>
              <a:rect l="l" t="t" r="r" b="b"/>
              <a:pathLst>
                <a:path w="1369" h="1859" extrusionOk="0">
                  <a:moveTo>
                    <a:pt x="501" y="1"/>
                  </a:moveTo>
                  <a:cubicBezTo>
                    <a:pt x="401" y="1"/>
                    <a:pt x="334" y="1"/>
                    <a:pt x="268" y="34"/>
                  </a:cubicBezTo>
                  <a:cubicBezTo>
                    <a:pt x="234" y="34"/>
                    <a:pt x="201" y="101"/>
                    <a:pt x="201" y="101"/>
                  </a:cubicBezTo>
                  <a:cubicBezTo>
                    <a:pt x="168" y="101"/>
                    <a:pt x="101" y="134"/>
                    <a:pt x="101" y="167"/>
                  </a:cubicBezTo>
                  <a:cubicBezTo>
                    <a:pt x="101" y="201"/>
                    <a:pt x="168" y="268"/>
                    <a:pt x="201" y="268"/>
                  </a:cubicBezTo>
                  <a:lnTo>
                    <a:pt x="268" y="268"/>
                  </a:lnTo>
                  <a:cubicBezTo>
                    <a:pt x="334" y="268"/>
                    <a:pt x="368" y="268"/>
                    <a:pt x="434" y="301"/>
                  </a:cubicBezTo>
                  <a:cubicBezTo>
                    <a:pt x="501" y="301"/>
                    <a:pt x="534" y="301"/>
                    <a:pt x="568" y="334"/>
                  </a:cubicBezTo>
                  <a:cubicBezTo>
                    <a:pt x="601" y="334"/>
                    <a:pt x="668" y="368"/>
                    <a:pt x="701" y="368"/>
                  </a:cubicBezTo>
                  <a:cubicBezTo>
                    <a:pt x="735" y="434"/>
                    <a:pt x="768" y="434"/>
                    <a:pt x="768" y="468"/>
                  </a:cubicBezTo>
                  <a:cubicBezTo>
                    <a:pt x="768" y="468"/>
                    <a:pt x="835" y="468"/>
                    <a:pt x="835" y="501"/>
                  </a:cubicBezTo>
                  <a:cubicBezTo>
                    <a:pt x="800" y="493"/>
                    <a:pt x="765" y="490"/>
                    <a:pt x="730" y="490"/>
                  </a:cubicBezTo>
                  <a:cubicBezTo>
                    <a:pt x="461" y="490"/>
                    <a:pt x="189" y="706"/>
                    <a:pt x="101" y="1001"/>
                  </a:cubicBezTo>
                  <a:cubicBezTo>
                    <a:pt x="1" y="1368"/>
                    <a:pt x="168" y="1769"/>
                    <a:pt x="501" y="1835"/>
                  </a:cubicBezTo>
                  <a:cubicBezTo>
                    <a:pt x="543" y="1851"/>
                    <a:pt x="587" y="1859"/>
                    <a:pt x="631" y="1859"/>
                  </a:cubicBezTo>
                  <a:cubicBezTo>
                    <a:pt x="868" y="1859"/>
                    <a:pt x="1123" y="1644"/>
                    <a:pt x="1235" y="1335"/>
                  </a:cubicBezTo>
                  <a:cubicBezTo>
                    <a:pt x="1368" y="968"/>
                    <a:pt x="1368" y="801"/>
                    <a:pt x="1368" y="768"/>
                  </a:cubicBezTo>
                  <a:cubicBezTo>
                    <a:pt x="1368" y="735"/>
                    <a:pt x="1368" y="634"/>
                    <a:pt x="1335" y="601"/>
                  </a:cubicBezTo>
                  <a:cubicBezTo>
                    <a:pt x="1335" y="568"/>
                    <a:pt x="1268" y="468"/>
                    <a:pt x="1268" y="434"/>
                  </a:cubicBezTo>
                  <a:cubicBezTo>
                    <a:pt x="1235" y="401"/>
                    <a:pt x="1202" y="301"/>
                    <a:pt x="1135" y="268"/>
                  </a:cubicBezTo>
                  <a:cubicBezTo>
                    <a:pt x="1102" y="234"/>
                    <a:pt x="1068" y="167"/>
                    <a:pt x="1001" y="134"/>
                  </a:cubicBezTo>
                  <a:cubicBezTo>
                    <a:pt x="935" y="101"/>
                    <a:pt x="868" y="101"/>
                    <a:pt x="835" y="34"/>
                  </a:cubicBezTo>
                  <a:cubicBezTo>
                    <a:pt x="768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375675" y="1274425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47" y="0"/>
                  </a:moveTo>
                  <a:cubicBezTo>
                    <a:pt x="1240" y="0"/>
                    <a:pt x="521" y="553"/>
                    <a:pt x="301" y="1379"/>
                  </a:cubicBezTo>
                  <a:cubicBezTo>
                    <a:pt x="1" y="2379"/>
                    <a:pt x="568" y="3380"/>
                    <a:pt x="1568" y="3680"/>
                  </a:cubicBezTo>
                  <a:cubicBezTo>
                    <a:pt x="1735" y="3725"/>
                    <a:pt x="1902" y="3746"/>
                    <a:pt x="2065" y="3746"/>
                  </a:cubicBezTo>
                  <a:cubicBezTo>
                    <a:pt x="2883" y="3746"/>
                    <a:pt x="3620" y="3213"/>
                    <a:pt x="3870" y="2379"/>
                  </a:cubicBezTo>
                  <a:cubicBezTo>
                    <a:pt x="4170" y="1379"/>
                    <a:pt x="3570" y="378"/>
                    <a:pt x="2569" y="78"/>
                  </a:cubicBezTo>
                  <a:cubicBezTo>
                    <a:pt x="2394" y="25"/>
                    <a:pt x="2218" y="0"/>
                    <a:pt x="2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153850" y="1213000"/>
              <a:ext cx="104275" cy="93675"/>
            </a:xfrm>
            <a:custGeom>
              <a:avLst/>
              <a:gdLst/>
              <a:ahLst/>
              <a:cxnLst/>
              <a:rect l="l" t="t" r="r" b="b"/>
              <a:pathLst>
                <a:path w="4171" h="3747" extrusionOk="0">
                  <a:moveTo>
                    <a:pt x="2072" y="1"/>
                  </a:moveTo>
                  <a:cubicBezTo>
                    <a:pt x="1254" y="1"/>
                    <a:pt x="518" y="533"/>
                    <a:pt x="267" y="1367"/>
                  </a:cubicBezTo>
                  <a:cubicBezTo>
                    <a:pt x="1" y="2368"/>
                    <a:pt x="568" y="3369"/>
                    <a:pt x="1568" y="3669"/>
                  </a:cubicBezTo>
                  <a:cubicBezTo>
                    <a:pt x="1744" y="3721"/>
                    <a:pt x="1919" y="3746"/>
                    <a:pt x="2091" y="3746"/>
                  </a:cubicBezTo>
                  <a:cubicBezTo>
                    <a:pt x="2898" y="3746"/>
                    <a:pt x="3622" y="3193"/>
                    <a:pt x="3870" y="2368"/>
                  </a:cubicBezTo>
                  <a:cubicBezTo>
                    <a:pt x="4170" y="1367"/>
                    <a:pt x="3570" y="367"/>
                    <a:pt x="2569" y="66"/>
                  </a:cubicBezTo>
                  <a:cubicBezTo>
                    <a:pt x="2402" y="22"/>
                    <a:pt x="2235" y="1"/>
                    <a:pt x="2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298065" y="1210405"/>
              <a:ext cx="73071" cy="64017"/>
            </a:xfrm>
            <a:custGeom>
              <a:avLst/>
              <a:gdLst/>
              <a:ahLst/>
              <a:cxnLst/>
              <a:rect l="l" t="t" r="r" b="b"/>
              <a:pathLst>
                <a:path w="2502" h="2192" extrusionOk="0">
                  <a:moveTo>
                    <a:pt x="474" y="0"/>
                  </a:moveTo>
                  <a:cubicBezTo>
                    <a:pt x="449" y="0"/>
                    <a:pt x="414" y="11"/>
                    <a:pt x="367" y="35"/>
                  </a:cubicBezTo>
                  <a:cubicBezTo>
                    <a:pt x="350" y="26"/>
                    <a:pt x="332" y="22"/>
                    <a:pt x="312" y="22"/>
                  </a:cubicBezTo>
                  <a:cubicBezTo>
                    <a:pt x="255" y="22"/>
                    <a:pt x="192" y="60"/>
                    <a:pt x="167" y="135"/>
                  </a:cubicBezTo>
                  <a:cubicBezTo>
                    <a:pt x="34" y="468"/>
                    <a:pt x="0" y="835"/>
                    <a:pt x="34" y="1202"/>
                  </a:cubicBezTo>
                  <a:cubicBezTo>
                    <a:pt x="67" y="1402"/>
                    <a:pt x="167" y="1636"/>
                    <a:pt x="300" y="1803"/>
                  </a:cubicBezTo>
                  <a:cubicBezTo>
                    <a:pt x="400" y="2003"/>
                    <a:pt x="667" y="2136"/>
                    <a:pt x="867" y="2170"/>
                  </a:cubicBezTo>
                  <a:cubicBezTo>
                    <a:pt x="950" y="2183"/>
                    <a:pt x="1045" y="2192"/>
                    <a:pt x="1141" y="2192"/>
                  </a:cubicBezTo>
                  <a:cubicBezTo>
                    <a:pt x="1277" y="2192"/>
                    <a:pt x="1417" y="2175"/>
                    <a:pt x="1535" y="2136"/>
                  </a:cubicBezTo>
                  <a:cubicBezTo>
                    <a:pt x="1801" y="2036"/>
                    <a:pt x="1968" y="1936"/>
                    <a:pt x="2102" y="1769"/>
                  </a:cubicBezTo>
                  <a:cubicBezTo>
                    <a:pt x="2335" y="1436"/>
                    <a:pt x="2469" y="1102"/>
                    <a:pt x="2502" y="702"/>
                  </a:cubicBezTo>
                  <a:cubicBezTo>
                    <a:pt x="2502" y="635"/>
                    <a:pt x="2469" y="569"/>
                    <a:pt x="2435" y="535"/>
                  </a:cubicBezTo>
                  <a:cubicBezTo>
                    <a:pt x="2394" y="521"/>
                    <a:pt x="2358" y="513"/>
                    <a:pt x="2326" y="513"/>
                  </a:cubicBezTo>
                  <a:cubicBezTo>
                    <a:pt x="2280" y="513"/>
                    <a:pt x="2241" y="529"/>
                    <a:pt x="2202" y="569"/>
                  </a:cubicBezTo>
                  <a:cubicBezTo>
                    <a:pt x="2035" y="835"/>
                    <a:pt x="1868" y="1136"/>
                    <a:pt x="1668" y="1302"/>
                  </a:cubicBezTo>
                  <a:cubicBezTo>
                    <a:pt x="1513" y="1432"/>
                    <a:pt x="1378" y="1481"/>
                    <a:pt x="1201" y="1481"/>
                  </a:cubicBezTo>
                  <a:cubicBezTo>
                    <a:pt x="1149" y="1481"/>
                    <a:pt x="1094" y="1477"/>
                    <a:pt x="1034" y="1469"/>
                  </a:cubicBezTo>
                  <a:cubicBezTo>
                    <a:pt x="834" y="1436"/>
                    <a:pt x="701" y="1302"/>
                    <a:pt x="634" y="1002"/>
                  </a:cubicBezTo>
                  <a:cubicBezTo>
                    <a:pt x="601" y="702"/>
                    <a:pt x="534" y="435"/>
                    <a:pt x="534" y="102"/>
                  </a:cubicBezTo>
                  <a:cubicBezTo>
                    <a:pt x="534" y="37"/>
                    <a:pt x="520" y="0"/>
                    <a:pt x="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051275" y="1329650"/>
              <a:ext cx="444500" cy="158550"/>
            </a:xfrm>
            <a:custGeom>
              <a:avLst/>
              <a:gdLst/>
              <a:ahLst/>
              <a:cxnLst/>
              <a:rect l="l" t="t" r="r" b="b"/>
              <a:pathLst>
                <a:path w="17780" h="6342" extrusionOk="0">
                  <a:moveTo>
                    <a:pt x="173" y="1"/>
                  </a:moveTo>
                  <a:cubicBezTo>
                    <a:pt x="116" y="1"/>
                    <a:pt x="75" y="29"/>
                    <a:pt x="34" y="70"/>
                  </a:cubicBezTo>
                  <a:cubicBezTo>
                    <a:pt x="1" y="170"/>
                    <a:pt x="1" y="304"/>
                    <a:pt x="101" y="371"/>
                  </a:cubicBezTo>
                  <a:cubicBezTo>
                    <a:pt x="1335" y="1338"/>
                    <a:pt x="2669" y="2072"/>
                    <a:pt x="4104" y="2806"/>
                  </a:cubicBezTo>
                  <a:cubicBezTo>
                    <a:pt x="5505" y="3506"/>
                    <a:pt x="6906" y="4073"/>
                    <a:pt x="8440" y="4540"/>
                  </a:cubicBezTo>
                  <a:cubicBezTo>
                    <a:pt x="9874" y="5007"/>
                    <a:pt x="11375" y="5407"/>
                    <a:pt x="12943" y="5741"/>
                  </a:cubicBezTo>
                  <a:cubicBezTo>
                    <a:pt x="14444" y="6075"/>
                    <a:pt x="15979" y="6341"/>
                    <a:pt x="17546" y="6341"/>
                  </a:cubicBezTo>
                  <a:cubicBezTo>
                    <a:pt x="17680" y="6341"/>
                    <a:pt x="17780" y="6241"/>
                    <a:pt x="17780" y="6175"/>
                  </a:cubicBezTo>
                  <a:cubicBezTo>
                    <a:pt x="17780" y="6075"/>
                    <a:pt x="17713" y="5975"/>
                    <a:pt x="17613" y="5975"/>
                  </a:cubicBezTo>
                  <a:cubicBezTo>
                    <a:pt x="16846" y="5874"/>
                    <a:pt x="16112" y="5741"/>
                    <a:pt x="15345" y="5574"/>
                  </a:cubicBezTo>
                  <a:cubicBezTo>
                    <a:pt x="14611" y="5474"/>
                    <a:pt x="13844" y="5307"/>
                    <a:pt x="13110" y="5074"/>
                  </a:cubicBezTo>
                  <a:cubicBezTo>
                    <a:pt x="11609" y="4707"/>
                    <a:pt x="10141" y="4240"/>
                    <a:pt x="8673" y="3806"/>
                  </a:cubicBezTo>
                  <a:cubicBezTo>
                    <a:pt x="7206" y="3339"/>
                    <a:pt x="5805" y="2739"/>
                    <a:pt x="4370" y="2172"/>
                  </a:cubicBezTo>
                  <a:cubicBezTo>
                    <a:pt x="3670" y="1838"/>
                    <a:pt x="2969" y="1505"/>
                    <a:pt x="2302" y="1171"/>
                  </a:cubicBezTo>
                  <a:cubicBezTo>
                    <a:pt x="1635" y="804"/>
                    <a:pt x="935" y="404"/>
                    <a:pt x="301" y="37"/>
                  </a:cubicBezTo>
                  <a:cubicBezTo>
                    <a:pt x="250" y="11"/>
                    <a:pt x="209" y="1"/>
                    <a:pt x="173" y="1"/>
                  </a:cubicBezTo>
                  <a:close/>
                </a:path>
              </a:pathLst>
            </a:custGeom>
            <a:solidFill>
              <a:srgbClr val="897E7E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 txBox="1">
            <a:spLocks noGrp="1"/>
          </p:cNvSpPr>
          <p:nvPr>
            <p:ph type="body" idx="1"/>
          </p:nvPr>
        </p:nvSpPr>
        <p:spPr>
          <a:xfrm>
            <a:off x="4419300" y="1685875"/>
            <a:ext cx="39246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-5" y="2703384"/>
            <a:ext cx="536006" cy="3301065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510924" y="42224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17"/>
          <p:cNvGrpSpPr/>
          <p:nvPr/>
        </p:nvGrpSpPr>
        <p:grpSpPr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347" name="Google Shape;347;p17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8" name="Google Shape;358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3" name="Google Shape;363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9"/>
          <p:cNvGrpSpPr/>
          <p:nvPr/>
        </p:nvGrpSpPr>
        <p:grpSpPr>
          <a:xfrm>
            <a:off x="2606003" y="545002"/>
            <a:ext cx="3887739" cy="2848111"/>
            <a:chOff x="2862041" y="521294"/>
            <a:chExt cx="3419897" cy="2848111"/>
          </a:xfrm>
        </p:grpSpPr>
        <p:grpSp>
          <p:nvGrpSpPr>
            <p:cNvPr id="371" name="Google Shape;371;p19"/>
            <p:cNvGrpSpPr/>
            <p:nvPr/>
          </p:nvGrpSpPr>
          <p:grpSpPr>
            <a:xfrm>
              <a:off x="2862041" y="799915"/>
              <a:ext cx="3419897" cy="2569490"/>
              <a:chOff x="4696250" y="3980150"/>
              <a:chExt cx="1525650" cy="1146275"/>
            </a:xfrm>
          </p:grpSpPr>
          <p:sp>
            <p:nvSpPr>
              <p:cNvPr id="372" name="Google Shape;372;p19"/>
              <p:cNvSpPr/>
              <p:nvPr/>
            </p:nvSpPr>
            <p:spPr>
              <a:xfrm>
                <a:off x="4709325" y="3987125"/>
                <a:ext cx="1503850" cy="1131650"/>
              </a:xfrm>
              <a:custGeom>
                <a:avLst/>
                <a:gdLst/>
                <a:ahLst/>
                <a:cxnLst/>
                <a:rect l="l" t="t" r="r" b="b"/>
                <a:pathLst>
                  <a:path w="60154" h="45266" extrusionOk="0">
                    <a:moveTo>
                      <a:pt x="35770" y="0"/>
                    </a:moveTo>
                    <a:cubicBezTo>
                      <a:pt x="33608" y="0"/>
                      <a:pt x="21525" y="487"/>
                      <a:pt x="18796" y="880"/>
                    </a:cubicBezTo>
                    <a:cubicBezTo>
                      <a:pt x="15979" y="1285"/>
                      <a:pt x="1040" y="1285"/>
                      <a:pt x="663" y="1313"/>
                    </a:cubicBezTo>
                    <a:cubicBezTo>
                      <a:pt x="663" y="1313"/>
                      <a:pt x="21" y="39657"/>
                      <a:pt x="7" y="41861"/>
                    </a:cubicBezTo>
                    <a:cubicBezTo>
                      <a:pt x="1" y="42895"/>
                      <a:pt x="464" y="43171"/>
                      <a:pt x="961" y="43171"/>
                    </a:cubicBezTo>
                    <a:cubicBezTo>
                      <a:pt x="1530" y="43171"/>
                      <a:pt x="2141" y="42810"/>
                      <a:pt x="2142" y="42810"/>
                    </a:cubicBezTo>
                    <a:lnTo>
                      <a:pt x="2142" y="42810"/>
                    </a:lnTo>
                    <a:lnTo>
                      <a:pt x="1374" y="45251"/>
                    </a:lnTo>
                    <a:cubicBezTo>
                      <a:pt x="1374" y="45251"/>
                      <a:pt x="2679" y="45265"/>
                      <a:pt x="4452" y="45265"/>
                    </a:cubicBezTo>
                    <a:cubicBezTo>
                      <a:pt x="7898" y="45265"/>
                      <a:pt x="13113" y="45211"/>
                      <a:pt x="13942" y="44888"/>
                    </a:cubicBezTo>
                    <a:cubicBezTo>
                      <a:pt x="15197" y="44386"/>
                      <a:pt x="31936" y="44763"/>
                      <a:pt x="35046" y="44344"/>
                    </a:cubicBezTo>
                    <a:cubicBezTo>
                      <a:pt x="38129" y="43926"/>
                      <a:pt x="60154" y="43926"/>
                      <a:pt x="60154" y="43926"/>
                    </a:cubicBezTo>
                    <a:lnTo>
                      <a:pt x="59917" y="41624"/>
                    </a:lnTo>
                    <a:cubicBezTo>
                      <a:pt x="59917" y="41624"/>
                      <a:pt x="59735" y="32962"/>
                      <a:pt x="59666" y="30535"/>
                    </a:cubicBezTo>
                    <a:cubicBezTo>
                      <a:pt x="59596" y="28108"/>
                      <a:pt x="58801" y="2136"/>
                      <a:pt x="58801" y="2136"/>
                    </a:cubicBezTo>
                    <a:lnTo>
                      <a:pt x="56820" y="1647"/>
                    </a:lnTo>
                    <a:lnTo>
                      <a:pt x="56499" y="755"/>
                    </a:lnTo>
                    <a:cubicBezTo>
                      <a:pt x="56499" y="755"/>
                      <a:pt x="50543" y="308"/>
                      <a:pt x="49525" y="239"/>
                    </a:cubicBezTo>
                    <a:cubicBezTo>
                      <a:pt x="48521" y="169"/>
                      <a:pt x="37571" y="43"/>
                      <a:pt x="35925" y="2"/>
                    </a:cubicBezTo>
                    <a:cubicBezTo>
                      <a:pt x="35881" y="1"/>
                      <a:pt x="35829" y="0"/>
                      <a:pt x="357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4696250" y="3980150"/>
                <a:ext cx="1459750" cy="1096075"/>
              </a:xfrm>
              <a:custGeom>
                <a:avLst/>
                <a:gdLst/>
                <a:ahLst/>
                <a:cxnLst/>
                <a:rect l="l" t="t" r="r" b="b"/>
                <a:pathLst>
                  <a:path w="58390" h="43843" extrusionOk="0">
                    <a:moveTo>
                      <a:pt x="35122" y="602"/>
                    </a:moveTo>
                    <a:cubicBezTo>
                      <a:pt x="36655" y="602"/>
                      <a:pt x="38189" y="627"/>
                      <a:pt x="39726" y="685"/>
                    </a:cubicBezTo>
                    <a:cubicBezTo>
                      <a:pt x="41880" y="774"/>
                      <a:pt x="44007" y="801"/>
                      <a:pt x="46142" y="801"/>
                    </a:cubicBezTo>
                    <a:cubicBezTo>
                      <a:pt x="46676" y="801"/>
                      <a:pt x="47211" y="799"/>
                      <a:pt x="47747" y="797"/>
                    </a:cubicBezTo>
                    <a:cubicBezTo>
                      <a:pt x="47948" y="792"/>
                      <a:pt x="48149" y="790"/>
                      <a:pt x="48350" y="790"/>
                    </a:cubicBezTo>
                    <a:cubicBezTo>
                      <a:pt x="49492" y="790"/>
                      <a:pt x="50613" y="855"/>
                      <a:pt x="51764" y="950"/>
                    </a:cubicBezTo>
                    <a:cubicBezTo>
                      <a:pt x="52503" y="1006"/>
                      <a:pt x="53256" y="1076"/>
                      <a:pt x="54009" y="1145"/>
                    </a:cubicBezTo>
                    <a:cubicBezTo>
                      <a:pt x="54372" y="1173"/>
                      <a:pt x="54763" y="1215"/>
                      <a:pt x="55125" y="1229"/>
                    </a:cubicBezTo>
                    <a:cubicBezTo>
                      <a:pt x="55160" y="1230"/>
                      <a:pt x="55199" y="1231"/>
                      <a:pt x="55242" y="1231"/>
                    </a:cubicBezTo>
                    <a:cubicBezTo>
                      <a:pt x="55383" y="1231"/>
                      <a:pt x="55565" y="1225"/>
                      <a:pt x="55751" y="1225"/>
                    </a:cubicBezTo>
                    <a:cubicBezTo>
                      <a:pt x="56056" y="1225"/>
                      <a:pt x="56371" y="1241"/>
                      <a:pt x="56534" y="1327"/>
                    </a:cubicBezTo>
                    <a:cubicBezTo>
                      <a:pt x="57064" y="1606"/>
                      <a:pt x="56980" y="2847"/>
                      <a:pt x="56994" y="3279"/>
                    </a:cubicBezTo>
                    <a:cubicBezTo>
                      <a:pt x="56994" y="4116"/>
                      <a:pt x="57008" y="4939"/>
                      <a:pt x="57022" y="5776"/>
                    </a:cubicBezTo>
                    <a:cubicBezTo>
                      <a:pt x="57036" y="7366"/>
                      <a:pt x="57078" y="8957"/>
                      <a:pt x="57120" y="10533"/>
                    </a:cubicBezTo>
                    <a:cubicBezTo>
                      <a:pt x="57190" y="13783"/>
                      <a:pt x="57246" y="17019"/>
                      <a:pt x="57343" y="20269"/>
                    </a:cubicBezTo>
                    <a:cubicBezTo>
                      <a:pt x="57522" y="27439"/>
                      <a:pt x="57728" y="34608"/>
                      <a:pt x="57787" y="41792"/>
                    </a:cubicBezTo>
                    <a:lnTo>
                      <a:pt x="57787" y="41792"/>
                    </a:lnTo>
                    <a:cubicBezTo>
                      <a:pt x="42918" y="42486"/>
                      <a:pt x="28022" y="42296"/>
                      <a:pt x="13140" y="42698"/>
                    </a:cubicBezTo>
                    <a:cubicBezTo>
                      <a:pt x="8992" y="42823"/>
                      <a:pt x="4857" y="43002"/>
                      <a:pt x="709" y="43236"/>
                    </a:cubicBezTo>
                    <a:lnTo>
                      <a:pt x="709" y="43236"/>
                    </a:lnTo>
                    <a:cubicBezTo>
                      <a:pt x="534" y="29454"/>
                      <a:pt x="726" y="15671"/>
                      <a:pt x="1272" y="1903"/>
                    </a:cubicBezTo>
                    <a:lnTo>
                      <a:pt x="1272" y="1903"/>
                    </a:lnTo>
                    <a:cubicBezTo>
                      <a:pt x="7832" y="1671"/>
                      <a:pt x="14405" y="1516"/>
                      <a:pt x="20951" y="1117"/>
                    </a:cubicBezTo>
                    <a:cubicBezTo>
                      <a:pt x="25681" y="844"/>
                      <a:pt x="30394" y="602"/>
                      <a:pt x="35122" y="602"/>
                    </a:cubicBezTo>
                    <a:close/>
                    <a:moveTo>
                      <a:pt x="34303" y="1"/>
                    </a:moveTo>
                    <a:cubicBezTo>
                      <a:pt x="34214" y="1"/>
                      <a:pt x="34124" y="1"/>
                      <a:pt x="34035" y="2"/>
                    </a:cubicBezTo>
                    <a:cubicBezTo>
                      <a:pt x="30855" y="2"/>
                      <a:pt x="27661" y="141"/>
                      <a:pt x="24494" y="336"/>
                    </a:cubicBezTo>
                    <a:cubicBezTo>
                      <a:pt x="16683" y="783"/>
                      <a:pt x="8858" y="1062"/>
                      <a:pt x="1047" y="1327"/>
                    </a:cubicBezTo>
                    <a:cubicBezTo>
                      <a:pt x="879" y="1327"/>
                      <a:pt x="740" y="1466"/>
                      <a:pt x="740" y="1620"/>
                    </a:cubicBezTo>
                    <a:cubicBezTo>
                      <a:pt x="182" y="15554"/>
                      <a:pt x="0" y="29517"/>
                      <a:pt x="168" y="43451"/>
                    </a:cubicBezTo>
                    <a:cubicBezTo>
                      <a:pt x="144" y="43599"/>
                      <a:pt x="238" y="43684"/>
                      <a:pt x="354" y="43706"/>
                    </a:cubicBezTo>
                    <a:lnTo>
                      <a:pt x="354" y="43706"/>
                    </a:lnTo>
                    <a:cubicBezTo>
                      <a:pt x="396" y="43785"/>
                      <a:pt x="474" y="43842"/>
                      <a:pt x="587" y="43842"/>
                    </a:cubicBezTo>
                    <a:cubicBezTo>
                      <a:pt x="592" y="43842"/>
                      <a:pt x="596" y="43842"/>
                      <a:pt x="600" y="43842"/>
                    </a:cubicBezTo>
                    <a:cubicBezTo>
                      <a:pt x="15567" y="42935"/>
                      <a:pt x="30576" y="43103"/>
                      <a:pt x="45557" y="42796"/>
                    </a:cubicBezTo>
                    <a:cubicBezTo>
                      <a:pt x="49741" y="42698"/>
                      <a:pt x="53926" y="42559"/>
                      <a:pt x="58096" y="42377"/>
                    </a:cubicBezTo>
                    <a:cubicBezTo>
                      <a:pt x="58250" y="42377"/>
                      <a:pt x="58389" y="42252"/>
                      <a:pt x="58389" y="42071"/>
                    </a:cubicBezTo>
                    <a:cubicBezTo>
                      <a:pt x="58334" y="35347"/>
                      <a:pt x="58166" y="28610"/>
                      <a:pt x="57985" y="21901"/>
                    </a:cubicBezTo>
                    <a:cubicBezTo>
                      <a:pt x="57901" y="18539"/>
                      <a:pt x="57817" y="15192"/>
                      <a:pt x="57748" y="11830"/>
                    </a:cubicBezTo>
                    <a:cubicBezTo>
                      <a:pt x="57678" y="8622"/>
                      <a:pt x="57720" y="5386"/>
                      <a:pt x="57552" y="2205"/>
                    </a:cubicBezTo>
                    <a:cubicBezTo>
                      <a:pt x="57497" y="1229"/>
                      <a:pt x="57497" y="825"/>
                      <a:pt x="56423" y="755"/>
                    </a:cubicBezTo>
                    <a:cubicBezTo>
                      <a:pt x="54763" y="643"/>
                      <a:pt x="53117" y="490"/>
                      <a:pt x="51471" y="350"/>
                    </a:cubicBezTo>
                    <a:cubicBezTo>
                      <a:pt x="50291" y="259"/>
                      <a:pt x="49116" y="234"/>
                      <a:pt x="47942" y="234"/>
                    </a:cubicBezTo>
                    <a:cubicBezTo>
                      <a:pt x="46570" y="234"/>
                      <a:pt x="45199" y="268"/>
                      <a:pt x="43822" y="268"/>
                    </a:cubicBezTo>
                    <a:cubicBezTo>
                      <a:pt x="43689" y="268"/>
                      <a:pt x="43556" y="267"/>
                      <a:pt x="43422" y="267"/>
                    </a:cubicBezTo>
                    <a:cubicBezTo>
                      <a:pt x="40373" y="226"/>
                      <a:pt x="37351" y="1"/>
                      <a:pt x="34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4736350" y="4027550"/>
                <a:ext cx="1485550" cy="1098875"/>
              </a:xfrm>
              <a:custGeom>
                <a:avLst/>
                <a:gdLst/>
                <a:ahLst/>
                <a:cxnLst/>
                <a:rect l="l" t="t" r="r" b="b"/>
                <a:pathLst>
                  <a:path w="59422" h="43955" extrusionOk="0">
                    <a:moveTo>
                      <a:pt x="56133" y="0"/>
                    </a:moveTo>
                    <a:cubicBezTo>
                      <a:pt x="55797" y="0"/>
                      <a:pt x="55642" y="521"/>
                      <a:pt x="56018" y="588"/>
                    </a:cubicBezTo>
                    <a:cubicBezTo>
                      <a:pt x="56509" y="662"/>
                      <a:pt x="56988" y="736"/>
                      <a:pt x="57476" y="809"/>
                    </a:cubicBezTo>
                    <a:lnTo>
                      <a:pt x="57476" y="809"/>
                    </a:lnTo>
                    <a:cubicBezTo>
                      <a:pt x="57824" y="12401"/>
                      <a:pt x="58252" y="23965"/>
                      <a:pt x="58487" y="35544"/>
                    </a:cubicBezTo>
                    <a:cubicBezTo>
                      <a:pt x="58541" y="37756"/>
                      <a:pt x="58530" y="39943"/>
                      <a:pt x="58781" y="42153"/>
                    </a:cubicBezTo>
                    <a:lnTo>
                      <a:pt x="58781" y="42153"/>
                    </a:lnTo>
                    <a:cubicBezTo>
                      <a:pt x="58710" y="42162"/>
                      <a:pt x="58637" y="42166"/>
                      <a:pt x="58562" y="42166"/>
                    </a:cubicBezTo>
                    <a:cubicBezTo>
                      <a:pt x="58218" y="42166"/>
                      <a:pt x="57847" y="42086"/>
                      <a:pt x="57552" y="42058"/>
                    </a:cubicBezTo>
                    <a:cubicBezTo>
                      <a:pt x="56716" y="41988"/>
                      <a:pt x="55865" y="42016"/>
                      <a:pt x="55000" y="41988"/>
                    </a:cubicBezTo>
                    <a:cubicBezTo>
                      <a:pt x="53856" y="41972"/>
                      <a:pt x="52712" y="41965"/>
                      <a:pt x="51568" y="41965"/>
                    </a:cubicBezTo>
                    <a:cubicBezTo>
                      <a:pt x="50759" y="41965"/>
                      <a:pt x="49950" y="41968"/>
                      <a:pt x="49141" y="41974"/>
                    </a:cubicBezTo>
                    <a:cubicBezTo>
                      <a:pt x="45166" y="42030"/>
                      <a:pt x="41233" y="42295"/>
                      <a:pt x="37257" y="42462"/>
                    </a:cubicBezTo>
                    <a:cubicBezTo>
                      <a:pt x="35961" y="42522"/>
                      <a:pt x="34664" y="42539"/>
                      <a:pt x="33367" y="42539"/>
                    </a:cubicBezTo>
                    <a:cubicBezTo>
                      <a:pt x="31538" y="42539"/>
                      <a:pt x="29709" y="42505"/>
                      <a:pt x="27877" y="42505"/>
                    </a:cubicBezTo>
                    <a:cubicBezTo>
                      <a:pt x="27052" y="42505"/>
                      <a:pt x="26227" y="42512"/>
                      <a:pt x="25401" y="42532"/>
                    </a:cubicBezTo>
                    <a:cubicBezTo>
                      <a:pt x="21481" y="42616"/>
                      <a:pt x="17548" y="42825"/>
                      <a:pt x="13614" y="43020"/>
                    </a:cubicBezTo>
                    <a:cubicBezTo>
                      <a:pt x="9278" y="43224"/>
                      <a:pt x="4941" y="43415"/>
                      <a:pt x="617" y="43424"/>
                    </a:cubicBezTo>
                    <a:lnTo>
                      <a:pt x="617" y="43424"/>
                    </a:lnTo>
                    <a:cubicBezTo>
                      <a:pt x="703" y="42914"/>
                      <a:pt x="800" y="42397"/>
                      <a:pt x="879" y="41890"/>
                    </a:cubicBezTo>
                    <a:cubicBezTo>
                      <a:pt x="947" y="41627"/>
                      <a:pt x="762" y="41467"/>
                      <a:pt x="594" y="41467"/>
                    </a:cubicBezTo>
                    <a:cubicBezTo>
                      <a:pt x="486" y="41467"/>
                      <a:pt x="385" y="41534"/>
                      <a:pt x="363" y="41681"/>
                    </a:cubicBezTo>
                    <a:cubicBezTo>
                      <a:pt x="252" y="42309"/>
                      <a:pt x="140" y="42950"/>
                      <a:pt x="28" y="43578"/>
                    </a:cubicBezTo>
                    <a:cubicBezTo>
                      <a:pt x="0" y="43773"/>
                      <a:pt x="112" y="43955"/>
                      <a:pt x="307" y="43955"/>
                    </a:cubicBezTo>
                    <a:cubicBezTo>
                      <a:pt x="8300" y="43927"/>
                      <a:pt x="16251" y="43327"/>
                      <a:pt x="24229" y="43090"/>
                    </a:cubicBezTo>
                    <a:cubicBezTo>
                      <a:pt x="25440" y="43056"/>
                      <a:pt x="26649" y="43047"/>
                      <a:pt x="27857" y="43047"/>
                    </a:cubicBezTo>
                    <a:cubicBezTo>
                      <a:pt x="29450" y="43047"/>
                      <a:pt x="31040" y="43063"/>
                      <a:pt x="32629" y="43063"/>
                    </a:cubicBezTo>
                    <a:cubicBezTo>
                      <a:pt x="33834" y="43063"/>
                      <a:pt x="35037" y="43054"/>
                      <a:pt x="36239" y="43020"/>
                    </a:cubicBezTo>
                    <a:cubicBezTo>
                      <a:pt x="40200" y="42936"/>
                      <a:pt x="44162" y="42588"/>
                      <a:pt x="48137" y="42518"/>
                    </a:cubicBezTo>
                    <a:cubicBezTo>
                      <a:pt x="49253" y="42497"/>
                      <a:pt x="50372" y="42487"/>
                      <a:pt x="51492" y="42487"/>
                    </a:cubicBezTo>
                    <a:cubicBezTo>
                      <a:pt x="52611" y="42487"/>
                      <a:pt x="53731" y="42497"/>
                      <a:pt x="54846" y="42518"/>
                    </a:cubicBezTo>
                    <a:cubicBezTo>
                      <a:pt x="55767" y="42532"/>
                      <a:pt x="56716" y="42518"/>
                      <a:pt x="57636" y="42602"/>
                    </a:cubicBezTo>
                    <a:cubicBezTo>
                      <a:pt x="57950" y="42629"/>
                      <a:pt x="58311" y="42696"/>
                      <a:pt x="58650" y="42696"/>
                    </a:cubicBezTo>
                    <a:cubicBezTo>
                      <a:pt x="58839" y="42696"/>
                      <a:pt x="59020" y="42675"/>
                      <a:pt x="59184" y="42616"/>
                    </a:cubicBezTo>
                    <a:cubicBezTo>
                      <a:pt x="59296" y="42588"/>
                      <a:pt x="59422" y="42462"/>
                      <a:pt x="59394" y="42337"/>
                    </a:cubicBezTo>
                    <a:cubicBezTo>
                      <a:pt x="59171" y="40481"/>
                      <a:pt x="59143" y="38612"/>
                      <a:pt x="59101" y="36729"/>
                    </a:cubicBezTo>
                    <a:cubicBezTo>
                      <a:pt x="59045" y="33828"/>
                      <a:pt x="58975" y="30955"/>
                      <a:pt x="58892" y="28067"/>
                    </a:cubicBezTo>
                    <a:cubicBezTo>
                      <a:pt x="58738" y="22237"/>
                      <a:pt x="58543" y="16434"/>
                      <a:pt x="58348" y="10604"/>
                    </a:cubicBezTo>
                    <a:cubicBezTo>
                      <a:pt x="58250" y="7256"/>
                      <a:pt x="58138" y="3894"/>
                      <a:pt x="58041" y="547"/>
                    </a:cubicBezTo>
                    <a:cubicBezTo>
                      <a:pt x="58041" y="421"/>
                      <a:pt x="57957" y="282"/>
                      <a:pt x="57831" y="268"/>
                    </a:cubicBezTo>
                    <a:cubicBezTo>
                      <a:pt x="57273" y="184"/>
                      <a:pt x="56730" y="100"/>
                      <a:pt x="56172" y="3"/>
                    </a:cubicBezTo>
                    <a:cubicBezTo>
                      <a:pt x="56158" y="1"/>
                      <a:pt x="56146" y="0"/>
                      <a:pt x="56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5" name="Google Shape;375;p19"/>
            <p:cNvGrpSpPr/>
            <p:nvPr/>
          </p:nvGrpSpPr>
          <p:grpSpPr>
            <a:xfrm>
              <a:off x="3034125" y="521294"/>
              <a:ext cx="2955000" cy="853713"/>
              <a:chOff x="3034125" y="521294"/>
              <a:chExt cx="2955000" cy="853713"/>
            </a:xfrm>
          </p:grpSpPr>
          <p:grpSp>
            <p:nvGrpSpPr>
              <p:cNvPr id="376" name="Google Shape;376;p19"/>
              <p:cNvGrpSpPr/>
              <p:nvPr/>
            </p:nvGrpSpPr>
            <p:grpSpPr>
              <a:xfrm>
                <a:off x="3034125" y="970175"/>
                <a:ext cx="854375" cy="100200"/>
                <a:chOff x="4983250" y="2368850"/>
                <a:chExt cx="854375" cy="100200"/>
              </a:xfrm>
            </p:grpSpPr>
            <p:sp>
              <p:nvSpPr>
                <p:cNvPr id="377" name="Google Shape;377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19"/>
              <p:cNvGrpSpPr/>
              <p:nvPr/>
            </p:nvGrpSpPr>
            <p:grpSpPr>
              <a:xfrm>
                <a:off x="3938100" y="988225"/>
                <a:ext cx="854375" cy="100200"/>
                <a:chOff x="4983250" y="2368850"/>
                <a:chExt cx="854375" cy="100200"/>
              </a:xfrm>
            </p:grpSpPr>
            <p:sp>
              <p:nvSpPr>
                <p:cNvPr id="384" name="Google Shape;384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731225" y="2379075"/>
                  <a:ext cx="106400" cy="8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9" extrusionOk="0">
                      <a:moveTo>
                        <a:pt x="2132" y="350"/>
                      </a:moveTo>
                      <a:cubicBezTo>
                        <a:pt x="2303" y="350"/>
                        <a:pt x="2474" y="375"/>
                        <a:pt x="2637" y="425"/>
                      </a:cubicBezTo>
                      <a:lnTo>
                        <a:pt x="2679" y="467"/>
                      </a:lnTo>
                      <a:cubicBezTo>
                        <a:pt x="3404" y="899"/>
                        <a:pt x="3823" y="1513"/>
                        <a:pt x="3321" y="2350"/>
                      </a:cubicBezTo>
                      <a:cubicBezTo>
                        <a:pt x="3018" y="2854"/>
                        <a:pt x="2505" y="3226"/>
                        <a:pt x="1954" y="3226"/>
                      </a:cubicBezTo>
                      <a:cubicBezTo>
                        <a:pt x="1742" y="3226"/>
                        <a:pt x="1525" y="3171"/>
                        <a:pt x="1312" y="3047"/>
                      </a:cubicBezTo>
                      <a:cubicBezTo>
                        <a:pt x="629" y="2643"/>
                        <a:pt x="447" y="1694"/>
                        <a:pt x="866" y="1025"/>
                      </a:cubicBezTo>
                      <a:cubicBezTo>
                        <a:pt x="1136" y="567"/>
                        <a:pt x="1631" y="350"/>
                        <a:pt x="2132" y="350"/>
                      </a:cubicBezTo>
                      <a:close/>
                      <a:moveTo>
                        <a:pt x="2100" y="0"/>
                      </a:moveTo>
                      <a:cubicBezTo>
                        <a:pt x="1411" y="0"/>
                        <a:pt x="748" y="356"/>
                        <a:pt x="433" y="997"/>
                      </a:cubicBezTo>
                      <a:cubicBezTo>
                        <a:pt x="1" y="1890"/>
                        <a:pt x="364" y="3019"/>
                        <a:pt x="1256" y="3438"/>
                      </a:cubicBezTo>
                      <a:cubicBezTo>
                        <a:pt x="1491" y="3548"/>
                        <a:pt x="1724" y="3598"/>
                        <a:pt x="1948" y="3598"/>
                      </a:cubicBezTo>
                      <a:cubicBezTo>
                        <a:pt x="2629" y="3598"/>
                        <a:pt x="3236" y="3140"/>
                        <a:pt x="3614" y="2531"/>
                      </a:cubicBezTo>
                      <a:cubicBezTo>
                        <a:pt x="4255" y="1527"/>
                        <a:pt x="3767" y="690"/>
                        <a:pt x="2860" y="160"/>
                      </a:cubicBezTo>
                      <a:cubicBezTo>
                        <a:pt x="2846" y="146"/>
                        <a:pt x="2819" y="118"/>
                        <a:pt x="2777" y="118"/>
                      </a:cubicBezTo>
                      <a:cubicBezTo>
                        <a:pt x="2556" y="39"/>
                        <a:pt x="2327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4842075" y="988225"/>
                <a:ext cx="696400" cy="98000"/>
                <a:chOff x="4983250" y="2368850"/>
                <a:chExt cx="696400" cy="98000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19"/>
                <p:cNvSpPr/>
                <p:nvPr/>
              </p:nvSpPr>
              <p:spPr>
                <a:xfrm>
                  <a:off x="5423325" y="2380850"/>
                  <a:ext cx="109800" cy="8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2" h="3411" extrusionOk="0">
                      <a:moveTo>
                        <a:pt x="2483" y="368"/>
                      </a:moveTo>
                      <a:cubicBezTo>
                        <a:pt x="3900" y="458"/>
                        <a:pt x="3854" y="3046"/>
                        <a:pt x="2267" y="3046"/>
                      </a:cubicBezTo>
                      <a:cubicBezTo>
                        <a:pt x="2136" y="3046"/>
                        <a:pt x="1994" y="3029"/>
                        <a:pt x="1841" y="2990"/>
                      </a:cubicBezTo>
                      <a:cubicBezTo>
                        <a:pt x="1074" y="2795"/>
                        <a:pt x="391" y="2279"/>
                        <a:pt x="740" y="1400"/>
                      </a:cubicBezTo>
                      <a:cubicBezTo>
                        <a:pt x="968" y="847"/>
                        <a:pt x="1414" y="387"/>
                        <a:pt x="2016" y="387"/>
                      </a:cubicBezTo>
                      <a:cubicBezTo>
                        <a:pt x="2112" y="387"/>
                        <a:pt x="2212" y="399"/>
                        <a:pt x="2316" y="424"/>
                      </a:cubicBezTo>
                      <a:cubicBezTo>
                        <a:pt x="2332" y="427"/>
                        <a:pt x="2348" y="429"/>
                        <a:pt x="2363" y="429"/>
                      </a:cubicBezTo>
                      <a:cubicBezTo>
                        <a:pt x="2411" y="429"/>
                        <a:pt x="2451" y="411"/>
                        <a:pt x="2483" y="368"/>
                      </a:cubicBezTo>
                      <a:close/>
                      <a:moveTo>
                        <a:pt x="2383" y="1"/>
                      </a:moveTo>
                      <a:cubicBezTo>
                        <a:pt x="2299" y="1"/>
                        <a:pt x="2212" y="7"/>
                        <a:pt x="2120" y="19"/>
                      </a:cubicBezTo>
                      <a:cubicBezTo>
                        <a:pt x="2102" y="19"/>
                        <a:pt x="2084" y="18"/>
                        <a:pt x="2066" y="18"/>
                      </a:cubicBezTo>
                      <a:cubicBezTo>
                        <a:pt x="1240" y="18"/>
                        <a:pt x="581" y="637"/>
                        <a:pt x="349" y="1442"/>
                      </a:cubicBezTo>
                      <a:cubicBezTo>
                        <a:pt x="0" y="2572"/>
                        <a:pt x="1088" y="3283"/>
                        <a:pt x="2120" y="3395"/>
                      </a:cubicBezTo>
                      <a:cubicBezTo>
                        <a:pt x="2201" y="3405"/>
                        <a:pt x="2279" y="3410"/>
                        <a:pt x="2354" y="3410"/>
                      </a:cubicBezTo>
                      <a:cubicBezTo>
                        <a:pt x="4315" y="3410"/>
                        <a:pt x="4391" y="1"/>
                        <a:pt x="23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5579900" y="2380425"/>
                  <a:ext cx="99750" cy="8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3457" extrusionOk="0">
                      <a:moveTo>
                        <a:pt x="2113" y="354"/>
                      </a:moveTo>
                      <a:cubicBezTo>
                        <a:pt x="2208" y="354"/>
                        <a:pt x="2303" y="364"/>
                        <a:pt x="2399" y="385"/>
                      </a:cubicBezTo>
                      <a:cubicBezTo>
                        <a:pt x="3250" y="580"/>
                        <a:pt x="3683" y="1473"/>
                        <a:pt x="3222" y="2240"/>
                      </a:cubicBezTo>
                      <a:cubicBezTo>
                        <a:pt x="2932" y="2705"/>
                        <a:pt x="2321" y="3083"/>
                        <a:pt x="1755" y="3083"/>
                      </a:cubicBezTo>
                      <a:cubicBezTo>
                        <a:pt x="1641" y="3083"/>
                        <a:pt x="1530" y="3068"/>
                        <a:pt x="1423" y="3035"/>
                      </a:cubicBezTo>
                      <a:cubicBezTo>
                        <a:pt x="712" y="2826"/>
                        <a:pt x="335" y="1780"/>
                        <a:pt x="684" y="1138"/>
                      </a:cubicBezTo>
                      <a:cubicBezTo>
                        <a:pt x="712" y="1110"/>
                        <a:pt x="712" y="1054"/>
                        <a:pt x="712" y="1013"/>
                      </a:cubicBezTo>
                      <a:cubicBezTo>
                        <a:pt x="1090" y="658"/>
                        <a:pt x="1588" y="354"/>
                        <a:pt x="2113" y="354"/>
                      </a:cubicBezTo>
                      <a:close/>
                      <a:moveTo>
                        <a:pt x="2137" y="0"/>
                      </a:moveTo>
                      <a:cubicBezTo>
                        <a:pt x="1463" y="0"/>
                        <a:pt x="805" y="380"/>
                        <a:pt x="321" y="873"/>
                      </a:cubicBezTo>
                      <a:cubicBezTo>
                        <a:pt x="251" y="943"/>
                        <a:pt x="251" y="1040"/>
                        <a:pt x="307" y="1082"/>
                      </a:cubicBezTo>
                      <a:cubicBezTo>
                        <a:pt x="0" y="1836"/>
                        <a:pt x="335" y="2882"/>
                        <a:pt x="1032" y="3286"/>
                      </a:cubicBezTo>
                      <a:cubicBezTo>
                        <a:pt x="1243" y="3404"/>
                        <a:pt x="1476" y="3456"/>
                        <a:pt x="1714" y="3456"/>
                      </a:cubicBezTo>
                      <a:cubicBezTo>
                        <a:pt x="2375" y="3456"/>
                        <a:pt x="3076" y="3057"/>
                        <a:pt x="3445" y="2575"/>
                      </a:cubicBezTo>
                      <a:cubicBezTo>
                        <a:pt x="3989" y="1822"/>
                        <a:pt x="3864" y="720"/>
                        <a:pt x="3027" y="245"/>
                      </a:cubicBezTo>
                      <a:cubicBezTo>
                        <a:pt x="2736" y="74"/>
                        <a:pt x="2435" y="0"/>
                        <a:pt x="21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5588075" y="989325"/>
                <a:ext cx="401050" cy="92325"/>
                <a:chOff x="4983250" y="2368850"/>
                <a:chExt cx="401050" cy="92325"/>
              </a:xfrm>
            </p:grpSpPr>
            <p:sp>
              <p:nvSpPr>
                <p:cNvPr id="397" name="Google Shape;397;p19"/>
                <p:cNvSpPr/>
                <p:nvPr/>
              </p:nvSpPr>
              <p:spPr>
                <a:xfrm>
                  <a:off x="4983250" y="2369625"/>
                  <a:ext cx="110225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3398" extrusionOk="0">
                      <a:moveTo>
                        <a:pt x="2511" y="371"/>
                      </a:moveTo>
                      <a:lnTo>
                        <a:pt x="2511" y="371"/>
                      </a:lnTo>
                      <a:cubicBezTo>
                        <a:pt x="3931" y="435"/>
                        <a:pt x="3857" y="3032"/>
                        <a:pt x="2280" y="3032"/>
                      </a:cubicBezTo>
                      <a:cubicBezTo>
                        <a:pt x="2153" y="3032"/>
                        <a:pt x="2016" y="3015"/>
                        <a:pt x="1869" y="2979"/>
                      </a:cubicBezTo>
                      <a:cubicBezTo>
                        <a:pt x="1102" y="2798"/>
                        <a:pt x="419" y="2268"/>
                        <a:pt x="767" y="1403"/>
                      </a:cubicBezTo>
                      <a:cubicBezTo>
                        <a:pt x="995" y="839"/>
                        <a:pt x="1439" y="389"/>
                        <a:pt x="2038" y="389"/>
                      </a:cubicBezTo>
                      <a:cubicBezTo>
                        <a:pt x="2136" y="389"/>
                        <a:pt x="2238" y="401"/>
                        <a:pt x="2343" y="426"/>
                      </a:cubicBezTo>
                      <a:cubicBezTo>
                        <a:pt x="2360" y="430"/>
                        <a:pt x="2376" y="431"/>
                        <a:pt x="2391" y="431"/>
                      </a:cubicBezTo>
                      <a:cubicBezTo>
                        <a:pt x="2439" y="431"/>
                        <a:pt x="2479" y="413"/>
                        <a:pt x="2511" y="371"/>
                      </a:cubicBezTo>
                      <a:close/>
                      <a:moveTo>
                        <a:pt x="2418" y="0"/>
                      </a:moveTo>
                      <a:cubicBezTo>
                        <a:pt x="2328" y="0"/>
                        <a:pt x="2233" y="7"/>
                        <a:pt x="2134" y="22"/>
                      </a:cubicBezTo>
                      <a:cubicBezTo>
                        <a:pt x="2107" y="20"/>
                        <a:pt x="2081" y="20"/>
                        <a:pt x="2054" y="20"/>
                      </a:cubicBezTo>
                      <a:cubicBezTo>
                        <a:pt x="1241" y="20"/>
                        <a:pt x="592" y="634"/>
                        <a:pt x="349" y="1431"/>
                      </a:cubicBezTo>
                      <a:cubicBezTo>
                        <a:pt x="0" y="2560"/>
                        <a:pt x="1102" y="3286"/>
                        <a:pt x="2134" y="3383"/>
                      </a:cubicBezTo>
                      <a:cubicBezTo>
                        <a:pt x="2212" y="3393"/>
                        <a:pt x="2287" y="3397"/>
                        <a:pt x="2359" y="3397"/>
                      </a:cubicBezTo>
                      <a:cubicBezTo>
                        <a:pt x="4334" y="3397"/>
                        <a:pt x="4409" y="0"/>
                        <a:pt x="241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9"/>
                <p:cNvSpPr/>
                <p:nvPr/>
              </p:nvSpPr>
              <p:spPr>
                <a:xfrm>
                  <a:off x="5129350" y="2368850"/>
                  <a:ext cx="99400" cy="8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6" h="3451" extrusionOk="0">
                      <a:moveTo>
                        <a:pt x="2100" y="370"/>
                      </a:moveTo>
                      <a:cubicBezTo>
                        <a:pt x="2195" y="370"/>
                        <a:pt x="2290" y="380"/>
                        <a:pt x="2386" y="402"/>
                      </a:cubicBezTo>
                      <a:cubicBezTo>
                        <a:pt x="3223" y="569"/>
                        <a:pt x="3669" y="1476"/>
                        <a:pt x="3209" y="2243"/>
                      </a:cubicBezTo>
                      <a:cubicBezTo>
                        <a:pt x="2917" y="2710"/>
                        <a:pt x="2313" y="3098"/>
                        <a:pt x="1739" y="3098"/>
                      </a:cubicBezTo>
                      <a:cubicBezTo>
                        <a:pt x="1627" y="3098"/>
                        <a:pt x="1516" y="3084"/>
                        <a:pt x="1409" y="3052"/>
                      </a:cubicBezTo>
                      <a:cubicBezTo>
                        <a:pt x="698" y="2843"/>
                        <a:pt x="335" y="1796"/>
                        <a:pt x="684" y="1155"/>
                      </a:cubicBezTo>
                      <a:cubicBezTo>
                        <a:pt x="698" y="1113"/>
                        <a:pt x="698" y="1057"/>
                        <a:pt x="698" y="1029"/>
                      </a:cubicBezTo>
                      <a:cubicBezTo>
                        <a:pt x="1088" y="675"/>
                        <a:pt x="1578" y="370"/>
                        <a:pt x="2100" y="370"/>
                      </a:cubicBezTo>
                      <a:close/>
                      <a:moveTo>
                        <a:pt x="2125" y="0"/>
                      </a:moveTo>
                      <a:cubicBezTo>
                        <a:pt x="1458" y="0"/>
                        <a:pt x="803" y="375"/>
                        <a:pt x="321" y="876"/>
                      </a:cubicBezTo>
                      <a:cubicBezTo>
                        <a:pt x="252" y="946"/>
                        <a:pt x="252" y="1029"/>
                        <a:pt x="294" y="1085"/>
                      </a:cubicBezTo>
                      <a:cubicBezTo>
                        <a:pt x="1" y="1824"/>
                        <a:pt x="335" y="2870"/>
                        <a:pt x="1033" y="3275"/>
                      </a:cubicBezTo>
                      <a:cubicBezTo>
                        <a:pt x="1241" y="3397"/>
                        <a:pt x="1472" y="3451"/>
                        <a:pt x="1709" y="3451"/>
                      </a:cubicBezTo>
                      <a:cubicBezTo>
                        <a:pt x="2364" y="3451"/>
                        <a:pt x="3063" y="3045"/>
                        <a:pt x="3432" y="2564"/>
                      </a:cubicBezTo>
                      <a:cubicBezTo>
                        <a:pt x="3976" y="1824"/>
                        <a:pt x="3836" y="736"/>
                        <a:pt x="3013" y="248"/>
                      </a:cubicBezTo>
                      <a:cubicBezTo>
                        <a:pt x="2724" y="75"/>
                        <a:pt x="2423" y="0"/>
                        <a:pt x="212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19"/>
                <p:cNvSpPr/>
                <p:nvPr/>
              </p:nvSpPr>
              <p:spPr>
                <a:xfrm>
                  <a:off x="5277900" y="2371250"/>
                  <a:ext cx="106400" cy="8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" h="3597" extrusionOk="0">
                      <a:moveTo>
                        <a:pt x="2118" y="354"/>
                      </a:moveTo>
                      <a:cubicBezTo>
                        <a:pt x="2293" y="354"/>
                        <a:pt x="2469" y="380"/>
                        <a:pt x="2637" y="431"/>
                      </a:cubicBezTo>
                      <a:lnTo>
                        <a:pt x="2679" y="459"/>
                      </a:lnTo>
                      <a:cubicBezTo>
                        <a:pt x="3404" y="891"/>
                        <a:pt x="3809" y="1505"/>
                        <a:pt x="3320" y="2342"/>
                      </a:cubicBezTo>
                      <a:cubicBezTo>
                        <a:pt x="3019" y="2845"/>
                        <a:pt x="2507" y="3225"/>
                        <a:pt x="1957" y="3225"/>
                      </a:cubicBezTo>
                      <a:cubicBezTo>
                        <a:pt x="1744" y="3225"/>
                        <a:pt x="1526" y="3168"/>
                        <a:pt x="1312" y="3039"/>
                      </a:cubicBezTo>
                      <a:cubicBezTo>
                        <a:pt x="628" y="2635"/>
                        <a:pt x="447" y="1700"/>
                        <a:pt x="866" y="1017"/>
                      </a:cubicBezTo>
                      <a:cubicBezTo>
                        <a:pt x="1133" y="564"/>
                        <a:pt x="1622" y="354"/>
                        <a:pt x="2118" y="354"/>
                      </a:cubicBezTo>
                      <a:close/>
                      <a:moveTo>
                        <a:pt x="2120" y="0"/>
                      </a:moveTo>
                      <a:cubicBezTo>
                        <a:pt x="1428" y="0"/>
                        <a:pt x="765" y="357"/>
                        <a:pt x="447" y="1003"/>
                      </a:cubicBezTo>
                      <a:cubicBezTo>
                        <a:pt x="1" y="1896"/>
                        <a:pt x="377" y="3026"/>
                        <a:pt x="1256" y="3444"/>
                      </a:cubicBezTo>
                      <a:cubicBezTo>
                        <a:pt x="1487" y="3549"/>
                        <a:pt x="1715" y="3597"/>
                        <a:pt x="1936" y="3597"/>
                      </a:cubicBezTo>
                      <a:cubicBezTo>
                        <a:pt x="2622" y="3597"/>
                        <a:pt x="3233" y="3139"/>
                        <a:pt x="3613" y="2537"/>
                      </a:cubicBezTo>
                      <a:cubicBezTo>
                        <a:pt x="4255" y="1519"/>
                        <a:pt x="3767" y="710"/>
                        <a:pt x="2860" y="166"/>
                      </a:cubicBezTo>
                      <a:cubicBezTo>
                        <a:pt x="2846" y="152"/>
                        <a:pt x="2818" y="110"/>
                        <a:pt x="2776" y="110"/>
                      </a:cubicBezTo>
                      <a:cubicBezTo>
                        <a:pt x="2561" y="36"/>
                        <a:pt x="2339" y="0"/>
                        <a:pt x="212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19"/>
              <p:cNvSpPr/>
              <p:nvPr/>
            </p:nvSpPr>
            <p:spPr>
              <a:xfrm>
                <a:off x="5385931" y="521294"/>
                <a:ext cx="589429" cy="853713"/>
              </a:xfrm>
              <a:custGeom>
                <a:avLst/>
                <a:gdLst/>
                <a:ahLst/>
                <a:cxnLst/>
                <a:rect l="l" t="t" r="r" b="b"/>
                <a:pathLst>
                  <a:path w="10518" h="15234" extrusionOk="0">
                    <a:moveTo>
                      <a:pt x="7210" y="394"/>
                    </a:moveTo>
                    <a:cubicBezTo>
                      <a:pt x="7924" y="394"/>
                      <a:pt x="8677" y="836"/>
                      <a:pt x="9109" y="1201"/>
                    </a:cubicBezTo>
                    <a:cubicBezTo>
                      <a:pt x="9611" y="1620"/>
                      <a:pt x="9736" y="2066"/>
                      <a:pt x="9625" y="2624"/>
                    </a:cubicBezTo>
                    <a:cubicBezTo>
                      <a:pt x="9736" y="1829"/>
                      <a:pt x="9346" y="1480"/>
                      <a:pt x="8844" y="1131"/>
                    </a:cubicBezTo>
                    <a:cubicBezTo>
                      <a:pt x="8286" y="741"/>
                      <a:pt x="7742" y="532"/>
                      <a:pt x="7239" y="532"/>
                    </a:cubicBezTo>
                    <a:cubicBezTo>
                      <a:pt x="6947" y="532"/>
                      <a:pt x="6668" y="601"/>
                      <a:pt x="6403" y="741"/>
                    </a:cubicBezTo>
                    <a:cubicBezTo>
                      <a:pt x="6040" y="950"/>
                      <a:pt x="5691" y="1355"/>
                      <a:pt x="5370" y="1815"/>
                    </a:cubicBezTo>
                    <a:cubicBezTo>
                      <a:pt x="5635" y="1410"/>
                      <a:pt x="5928" y="1048"/>
                      <a:pt x="6235" y="769"/>
                    </a:cubicBezTo>
                    <a:cubicBezTo>
                      <a:pt x="6523" y="499"/>
                      <a:pt x="6862" y="394"/>
                      <a:pt x="7210" y="394"/>
                    </a:cubicBezTo>
                    <a:close/>
                    <a:moveTo>
                      <a:pt x="4115" y="7199"/>
                    </a:moveTo>
                    <a:lnTo>
                      <a:pt x="4115" y="7199"/>
                    </a:lnTo>
                    <a:cubicBezTo>
                      <a:pt x="3724" y="7897"/>
                      <a:pt x="3404" y="8580"/>
                      <a:pt x="3139" y="9277"/>
                    </a:cubicBezTo>
                    <a:lnTo>
                      <a:pt x="3125" y="9319"/>
                    </a:lnTo>
                    <a:cubicBezTo>
                      <a:pt x="2832" y="10114"/>
                      <a:pt x="2525" y="10882"/>
                      <a:pt x="3153" y="11621"/>
                    </a:cubicBezTo>
                    <a:cubicBezTo>
                      <a:pt x="3369" y="11862"/>
                      <a:pt x="3909" y="12176"/>
                      <a:pt x="4322" y="12176"/>
                    </a:cubicBezTo>
                    <a:cubicBezTo>
                      <a:pt x="4387" y="12176"/>
                      <a:pt x="4449" y="12168"/>
                      <a:pt x="4506" y="12151"/>
                    </a:cubicBezTo>
                    <a:cubicBezTo>
                      <a:pt x="4924" y="12025"/>
                      <a:pt x="5273" y="11732"/>
                      <a:pt x="5552" y="11370"/>
                    </a:cubicBezTo>
                    <a:lnTo>
                      <a:pt x="5552" y="11370"/>
                    </a:lnTo>
                    <a:cubicBezTo>
                      <a:pt x="5259" y="11872"/>
                      <a:pt x="5008" y="12207"/>
                      <a:pt x="4575" y="12249"/>
                    </a:cubicBezTo>
                    <a:cubicBezTo>
                      <a:pt x="4534" y="12254"/>
                      <a:pt x="4491" y="12256"/>
                      <a:pt x="4447" y="12256"/>
                    </a:cubicBezTo>
                    <a:cubicBezTo>
                      <a:pt x="3900" y="12256"/>
                      <a:pt x="3185" y="11872"/>
                      <a:pt x="2901" y="11523"/>
                    </a:cubicBezTo>
                    <a:cubicBezTo>
                      <a:pt x="2232" y="10686"/>
                      <a:pt x="3334" y="8552"/>
                      <a:pt x="4115" y="7199"/>
                    </a:cubicBezTo>
                    <a:close/>
                    <a:moveTo>
                      <a:pt x="2343" y="7157"/>
                    </a:moveTo>
                    <a:lnTo>
                      <a:pt x="2343" y="7157"/>
                    </a:lnTo>
                    <a:cubicBezTo>
                      <a:pt x="2148" y="7562"/>
                      <a:pt x="1953" y="7966"/>
                      <a:pt x="1800" y="8371"/>
                    </a:cubicBezTo>
                    <a:lnTo>
                      <a:pt x="1674" y="8650"/>
                    </a:lnTo>
                    <a:cubicBezTo>
                      <a:pt x="977" y="10198"/>
                      <a:pt x="112" y="12109"/>
                      <a:pt x="1018" y="13350"/>
                    </a:cubicBezTo>
                    <a:cubicBezTo>
                      <a:pt x="1437" y="13922"/>
                      <a:pt x="2120" y="14257"/>
                      <a:pt x="2650" y="14480"/>
                    </a:cubicBezTo>
                    <a:cubicBezTo>
                      <a:pt x="2991" y="14622"/>
                      <a:pt x="3358" y="14734"/>
                      <a:pt x="3740" y="14734"/>
                    </a:cubicBezTo>
                    <a:cubicBezTo>
                      <a:pt x="4372" y="14734"/>
                      <a:pt x="5044" y="14426"/>
                      <a:pt x="5705" y="13434"/>
                    </a:cubicBezTo>
                    <a:cubicBezTo>
                      <a:pt x="6416" y="12374"/>
                      <a:pt x="7058" y="11202"/>
                      <a:pt x="7644" y="9933"/>
                    </a:cubicBezTo>
                    <a:lnTo>
                      <a:pt x="7644" y="9933"/>
                    </a:lnTo>
                    <a:cubicBezTo>
                      <a:pt x="6891" y="11621"/>
                      <a:pt x="6110" y="12988"/>
                      <a:pt x="5273" y="14048"/>
                    </a:cubicBezTo>
                    <a:cubicBezTo>
                      <a:pt x="4798" y="14659"/>
                      <a:pt x="4290" y="14866"/>
                      <a:pt x="3784" y="14866"/>
                    </a:cubicBezTo>
                    <a:cubicBezTo>
                      <a:pt x="3307" y="14866"/>
                      <a:pt x="2831" y="14683"/>
                      <a:pt x="2385" y="14480"/>
                    </a:cubicBezTo>
                    <a:cubicBezTo>
                      <a:pt x="1451" y="14062"/>
                      <a:pt x="419" y="13392"/>
                      <a:pt x="600" y="11816"/>
                    </a:cubicBezTo>
                    <a:cubicBezTo>
                      <a:pt x="767" y="10338"/>
                      <a:pt x="1576" y="8678"/>
                      <a:pt x="2343" y="7157"/>
                    </a:cubicBezTo>
                    <a:close/>
                    <a:moveTo>
                      <a:pt x="7221" y="0"/>
                    </a:moveTo>
                    <a:cubicBezTo>
                      <a:pt x="6794" y="0"/>
                      <a:pt x="6369" y="129"/>
                      <a:pt x="5998" y="462"/>
                    </a:cubicBezTo>
                    <a:cubicBezTo>
                      <a:pt x="5426" y="1006"/>
                      <a:pt x="4924" y="1843"/>
                      <a:pt x="4464" y="2596"/>
                    </a:cubicBezTo>
                    <a:cubicBezTo>
                      <a:pt x="4366" y="2763"/>
                      <a:pt x="4254" y="2945"/>
                      <a:pt x="4157" y="3098"/>
                    </a:cubicBezTo>
                    <a:cubicBezTo>
                      <a:pt x="3557" y="4061"/>
                      <a:pt x="2985" y="5079"/>
                      <a:pt x="2441" y="6125"/>
                    </a:cubicBezTo>
                    <a:lnTo>
                      <a:pt x="2204" y="6599"/>
                    </a:lnTo>
                    <a:cubicBezTo>
                      <a:pt x="1367" y="8245"/>
                      <a:pt x="405" y="10086"/>
                      <a:pt x="209" y="11760"/>
                    </a:cubicBezTo>
                    <a:cubicBezTo>
                      <a:pt x="0" y="13602"/>
                      <a:pt x="1256" y="14383"/>
                      <a:pt x="2218" y="14815"/>
                    </a:cubicBezTo>
                    <a:cubicBezTo>
                      <a:pt x="2581" y="14969"/>
                      <a:pt x="3139" y="15234"/>
                      <a:pt x="3752" y="15234"/>
                    </a:cubicBezTo>
                    <a:cubicBezTo>
                      <a:pt x="4352" y="15234"/>
                      <a:pt x="4980" y="15010"/>
                      <a:pt x="5552" y="14257"/>
                    </a:cubicBezTo>
                    <a:cubicBezTo>
                      <a:pt x="6682" y="12820"/>
                      <a:pt x="7686" y="10896"/>
                      <a:pt x="8662" y="8357"/>
                    </a:cubicBezTo>
                    <a:cubicBezTo>
                      <a:pt x="8718" y="8217"/>
                      <a:pt x="8718" y="8078"/>
                      <a:pt x="8634" y="7980"/>
                    </a:cubicBezTo>
                    <a:cubicBezTo>
                      <a:pt x="8575" y="7886"/>
                      <a:pt x="8477" y="7851"/>
                      <a:pt x="8372" y="7851"/>
                    </a:cubicBezTo>
                    <a:cubicBezTo>
                      <a:pt x="8352" y="7851"/>
                      <a:pt x="8333" y="7853"/>
                      <a:pt x="8314" y="7855"/>
                    </a:cubicBezTo>
                    <a:cubicBezTo>
                      <a:pt x="8160" y="7869"/>
                      <a:pt x="8035" y="7994"/>
                      <a:pt x="7965" y="8148"/>
                    </a:cubicBezTo>
                    <a:cubicBezTo>
                      <a:pt x="7239" y="10031"/>
                      <a:pt x="6361" y="11746"/>
                      <a:pt x="5384" y="13211"/>
                    </a:cubicBezTo>
                    <a:cubicBezTo>
                      <a:pt x="4823" y="14044"/>
                      <a:pt x="4302" y="14348"/>
                      <a:pt x="3739" y="14348"/>
                    </a:cubicBezTo>
                    <a:cubicBezTo>
                      <a:pt x="3435" y="14348"/>
                      <a:pt x="3118" y="14260"/>
                      <a:pt x="2776" y="14118"/>
                    </a:cubicBezTo>
                    <a:cubicBezTo>
                      <a:pt x="2288" y="13908"/>
                      <a:pt x="1660" y="13615"/>
                      <a:pt x="1297" y="13099"/>
                    </a:cubicBezTo>
                    <a:cubicBezTo>
                      <a:pt x="502" y="12039"/>
                      <a:pt x="1325" y="10226"/>
                      <a:pt x="1995" y="8761"/>
                    </a:cubicBezTo>
                    <a:lnTo>
                      <a:pt x="2106" y="8482"/>
                    </a:lnTo>
                    <a:cubicBezTo>
                      <a:pt x="2901" y="6711"/>
                      <a:pt x="3780" y="5009"/>
                      <a:pt x="4757" y="3461"/>
                    </a:cubicBezTo>
                    <a:cubicBezTo>
                      <a:pt x="4854" y="3335"/>
                      <a:pt x="4938" y="3196"/>
                      <a:pt x="5022" y="3042"/>
                    </a:cubicBezTo>
                    <a:cubicBezTo>
                      <a:pt x="5440" y="2331"/>
                      <a:pt x="6040" y="1355"/>
                      <a:pt x="6598" y="1034"/>
                    </a:cubicBezTo>
                    <a:cubicBezTo>
                      <a:pt x="6806" y="917"/>
                      <a:pt x="7022" y="869"/>
                      <a:pt x="7239" y="869"/>
                    </a:cubicBezTo>
                    <a:cubicBezTo>
                      <a:pt x="7747" y="869"/>
                      <a:pt x="8253" y="1136"/>
                      <a:pt x="8634" y="1410"/>
                    </a:cubicBezTo>
                    <a:cubicBezTo>
                      <a:pt x="9150" y="1773"/>
                      <a:pt x="9457" y="2038"/>
                      <a:pt x="9178" y="3015"/>
                    </a:cubicBezTo>
                    <a:cubicBezTo>
                      <a:pt x="9109" y="3252"/>
                      <a:pt x="8969" y="3531"/>
                      <a:pt x="8844" y="3810"/>
                    </a:cubicBezTo>
                    <a:cubicBezTo>
                      <a:pt x="8774" y="3949"/>
                      <a:pt x="8718" y="4061"/>
                      <a:pt x="8662" y="4172"/>
                    </a:cubicBezTo>
                    <a:cubicBezTo>
                      <a:pt x="8341" y="4967"/>
                      <a:pt x="7937" y="5874"/>
                      <a:pt x="7518" y="6753"/>
                    </a:cubicBezTo>
                    <a:cubicBezTo>
                      <a:pt x="7044" y="7771"/>
                      <a:pt x="6612" y="8636"/>
                      <a:pt x="6193" y="9445"/>
                    </a:cubicBezTo>
                    <a:cubicBezTo>
                      <a:pt x="6124" y="9570"/>
                      <a:pt x="6054" y="9682"/>
                      <a:pt x="5984" y="9821"/>
                    </a:cubicBezTo>
                    <a:cubicBezTo>
                      <a:pt x="5580" y="10630"/>
                      <a:pt x="5133" y="11537"/>
                      <a:pt x="4394" y="11746"/>
                    </a:cubicBezTo>
                    <a:cubicBezTo>
                      <a:pt x="4368" y="11754"/>
                      <a:pt x="4337" y="11758"/>
                      <a:pt x="4304" y="11758"/>
                    </a:cubicBezTo>
                    <a:cubicBezTo>
                      <a:pt x="4040" y="11758"/>
                      <a:pt x="3593" y="11528"/>
                      <a:pt x="3431" y="11342"/>
                    </a:cubicBezTo>
                    <a:cubicBezTo>
                      <a:pt x="2957" y="10756"/>
                      <a:pt x="3180" y="10198"/>
                      <a:pt x="3473" y="9403"/>
                    </a:cubicBezTo>
                    <a:lnTo>
                      <a:pt x="3487" y="9361"/>
                    </a:lnTo>
                    <a:cubicBezTo>
                      <a:pt x="3836" y="8455"/>
                      <a:pt x="4296" y="7548"/>
                      <a:pt x="4882" y="6571"/>
                    </a:cubicBezTo>
                    <a:cubicBezTo>
                      <a:pt x="5022" y="6334"/>
                      <a:pt x="4952" y="6111"/>
                      <a:pt x="4798" y="6027"/>
                    </a:cubicBezTo>
                    <a:cubicBezTo>
                      <a:pt x="4752" y="6000"/>
                      <a:pt x="4693" y="5984"/>
                      <a:pt x="4630" y="5984"/>
                    </a:cubicBezTo>
                    <a:cubicBezTo>
                      <a:pt x="4504" y="5984"/>
                      <a:pt x="4361" y="6046"/>
                      <a:pt x="4268" y="6195"/>
                    </a:cubicBezTo>
                    <a:lnTo>
                      <a:pt x="4254" y="6223"/>
                    </a:lnTo>
                    <a:cubicBezTo>
                      <a:pt x="3418" y="7618"/>
                      <a:pt x="1646" y="10533"/>
                      <a:pt x="2609" y="11732"/>
                    </a:cubicBezTo>
                    <a:cubicBezTo>
                      <a:pt x="2940" y="12165"/>
                      <a:pt x="3735" y="12610"/>
                      <a:pt x="4413" y="12610"/>
                    </a:cubicBezTo>
                    <a:cubicBezTo>
                      <a:pt x="4477" y="12610"/>
                      <a:pt x="4541" y="12606"/>
                      <a:pt x="4603" y="12597"/>
                    </a:cubicBezTo>
                    <a:cubicBezTo>
                      <a:pt x="5273" y="12528"/>
                      <a:pt x="5607" y="11956"/>
                      <a:pt x="5900" y="11467"/>
                    </a:cubicBezTo>
                    <a:cubicBezTo>
                      <a:pt x="7170" y="9361"/>
                      <a:pt x="8188" y="7129"/>
                      <a:pt x="9192" y="4828"/>
                    </a:cubicBezTo>
                    <a:lnTo>
                      <a:pt x="9346" y="4451"/>
                    </a:lnTo>
                    <a:cubicBezTo>
                      <a:pt x="9973" y="3056"/>
                      <a:pt x="10517" y="1857"/>
                      <a:pt x="9374" y="894"/>
                    </a:cubicBezTo>
                    <a:cubicBezTo>
                      <a:pt x="8886" y="481"/>
                      <a:pt x="8048" y="0"/>
                      <a:pt x="72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1" name="Google Shape;401;p19"/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2" name="Google Shape;402;p19"/>
          <p:cNvSpPr txBox="1">
            <a:spLocks noGrp="1"/>
          </p:cNvSpPr>
          <p:nvPr>
            <p:ph type="subTitle" idx="1"/>
          </p:nvPr>
        </p:nvSpPr>
        <p:spPr>
          <a:xfrm>
            <a:off x="3174750" y="3488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3" name="Google Shape;403;p19"/>
          <p:cNvSpPr txBox="1">
            <a:spLocks noGrp="1"/>
          </p:cNvSpPr>
          <p:nvPr>
            <p:ph type="title" idx="2" hasCustomPrompt="1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9"/>
          <p:cNvSpPr/>
          <p:nvPr/>
        </p:nvSpPr>
        <p:spPr>
          <a:xfrm>
            <a:off x="-113641" y="-36102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9"/>
          <p:cNvSpPr/>
          <p:nvPr/>
        </p:nvSpPr>
        <p:spPr>
          <a:xfrm rot="-5400000" flipH="1">
            <a:off x="7010180" y="2909374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>
            <a:off x="8404922" y="45133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8252524" y="42981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2290425" y="3418496"/>
            <a:ext cx="124091" cy="10939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"/>
          <p:cNvSpPr/>
          <p:nvPr/>
        </p:nvSpPr>
        <p:spPr>
          <a:xfrm>
            <a:off x="2372075" y="3184084"/>
            <a:ext cx="81888" cy="7219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9"/>
          <p:cNvGrpSpPr/>
          <p:nvPr/>
        </p:nvGrpSpPr>
        <p:grpSpPr>
          <a:xfrm rot="5770333" flipH="1">
            <a:off x="1108740" y="425910"/>
            <a:ext cx="306762" cy="476338"/>
            <a:chOff x="4452729" y="352000"/>
            <a:chExt cx="225596" cy="350302"/>
          </a:xfrm>
        </p:grpSpPr>
        <p:sp>
          <p:nvSpPr>
            <p:cNvPr id="411" name="Google Shape;411;p1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19"/>
          <p:cNvSpPr/>
          <p:nvPr/>
        </p:nvSpPr>
        <p:spPr>
          <a:xfrm>
            <a:off x="2551550" y="3437087"/>
            <a:ext cx="81888" cy="72218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8" name="Google Shape;618;p29"/>
          <p:cNvSpPr txBox="1">
            <a:spLocks noGrp="1"/>
          </p:cNvSpPr>
          <p:nvPr>
            <p:ph type="subTitle" idx="1"/>
          </p:nvPr>
        </p:nvSpPr>
        <p:spPr>
          <a:xfrm>
            <a:off x="4497000" y="16350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9"/>
          <p:cNvSpPr/>
          <p:nvPr/>
        </p:nvSpPr>
        <p:spPr>
          <a:xfrm rot="5400000">
            <a:off x="1399755" y="2808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9"/>
          <p:cNvGrpSpPr/>
          <p:nvPr/>
        </p:nvGrpSpPr>
        <p:grpSpPr>
          <a:xfrm rot="2469396" flipH="1">
            <a:off x="3110452" y="4251595"/>
            <a:ext cx="306762" cy="476331"/>
            <a:chOff x="4452729" y="352000"/>
            <a:chExt cx="225596" cy="350302"/>
          </a:xfrm>
        </p:grpSpPr>
        <p:sp>
          <p:nvSpPr>
            <p:cNvPr id="621" name="Google Shape;621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9"/>
          <p:cNvGrpSpPr/>
          <p:nvPr/>
        </p:nvGrpSpPr>
        <p:grpSpPr>
          <a:xfrm rot="-2370207" flipH="1">
            <a:off x="7892050" y="356247"/>
            <a:ext cx="306765" cy="476344"/>
            <a:chOff x="4452729" y="352000"/>
            <a:chExt cx="225596" cy="350302"/>
          </a:xfrm>
        </p:grpSpPr>
        <p:sp>
          <p:nvSpPr>
            <p:cNvPr id="625" name="Google Shape;625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9"/>
          <p:cNvSpPr txBox="1"/>
          <p:nvPr/>
        </p:nvSpPr>
        <p:spPr>
          <a:xfrm>
            <a:off x="4497000" y="3239209"/>
            <a:ext cx="3495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from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3" r:id="rId4"/>
    <p:sldLayoutId id="2147483664" r:id="rId5"/>
    <p:sldLayoutId id="2147483665" r:id="rId6"/>
    <p:sldLayoutId id="2147483675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"/>
          <p:cNvSpPr txBox="1">
            <a:spLocks noGrp="1"/>
          </p:cNvSpPr>
          <p:nvPr>
            <p:ph type="ctrTitle"/>
          </p:nvPr>
        </p:nvSpPr>
        <p:spPr>
          <a:xfrm>
            <a:off x="1824475" y="922450"/>
            <a:ext cx="5495100" cy="23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Performance</a:t>
            </a:r>
            <a:endParaRPr dirty="0"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1"/>
          </p:nvPr>
        </p:nvSpPr>
        <p:spPr>
          <a:xfrm>
            <a:off x="311700" y="31730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Guilherme Amorim – 107162 (MEI)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October 28th, 2024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>
          <a:extLst>
            <a:ext uri="{FF2B5EF4-FFF2-40B4-BE49-F238E27FC236}">
              <a16:creationId xmlns:a16="http://schemas.microsoft.com/office/drawing/2014/main" id="{B77D03A1-96C9-FEE6-51F4-F38884B8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4">
            <a:extLst>
              <a:ext uri="{FF2B5EF4-FFF2-40B4-BE49-F238E27FC236}">
                <a16:creationId xmlns:a16="http://schemas.microsoft.com/office/drawing/2014/main" id="{EC266C0B-A6A2-8DC6-B5B6-E576FDC214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34229" y="1474455"/>
            <a:ext cx="3360606" cy="316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Recommended to visualize data that depends on two independent variables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Used to see the grades of each student depending on the number of absences and a binary factor</a:t>
            </a:r>
          </a:p>
        </p:txBody>
      </p:sp>
      <p:sp>
        <p:nvSpPr>
          <p:cNvPr id="2267" name="Google Shape;2267;p54">
            <a:extLst>
              <a:ext uri="{FF2B5EF4-FFF2-40B4-BE49-F238E27FC236}">
                <a16:creationId xmlns:a16="http://schemas.microsoft.com/office/drawing/2014/main" id="{93E20CE6-5083-3922-8A29-249459969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Scatter Plot</a:t>
            </a:r>
            <a:endParaRPr dirty="0"/>
          </a:p>
        </p:txBody>
      </p:sp>
      <p:pic>
        <p:nvPicPr>
          <p:cNvPr id="4" name="Imagem 3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7518147F-870E-4124-62B9-4120A396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2" t="52843" r="26052" b="4938"/>
          <a:stretch/>
        </p:blipFill>
        <p:spPr>
          <a:xfrm>
            <a:off x="587229" y="1196994"/>
            <a:ext cx="4947000" cy="3676719"/>
          </a:xfrm>
          <a:prstGeom prst="rect">
            <a:avLst/>
          </a:prstGeom>
        </p:spPr>
      </p:pic>
      <p:pic>
        <p:nvPicPr>
          <p:cNvPr id="6" name="Imagem 5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038712E6-A94F-1C20-4AFB-75E9118E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00" t="52028" r="12200" b="40306"/>
          <a:stretch/>
        </p:blipFill>
        <p:spPr>
          <a:xfrm>
            <a:off x="4041344" y="1242517"/>
            <a:ext cx="1492885" cy="8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>
          <a:extLst>
            <a:ext uri="{FF2B5EF4-FFF2-40B4-BE49-F238E27FC236}">
              <a16:creationId xmlns:a16="http://schemas.microsoft.com/office/drawing/2014/main" id="{F9D32271-A14A-3969-45C1-C93518B71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4">
            <a:extLst>
              <a:ext uri="{FF2B5EF4-FFF2-40B4-BE49-F238E27FC236}">
                <a16:creationId xmlns:a16="http://schemas.microsoft.com/office/drawing/2014/main" id="{6583EAF0-1182-4FF2-D045-29C7D9F4A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34229" y="1474455"/>
            <a:ext cx="3360606" cy="316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Recommended to visualize data that depends on a variable with multiple possibilities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Used to see the grades of each student depending on a numeric variable</a:t>
            </a:r>
          </a:p>
        </p:txBody>
      </p:sp>
      <p:sp>
        <p:nvSpPr>
          <p:cNvPr id="2267" name="Google Shape;2267;p54">
            <a:extLst>
              <a:ext uri="{FF2B5EF4-FFF2-40B4-BE49-F238E27FC236}">
                <a16:creationId xmlns:a16="http://schemas.microsoft.com/office/drawing/2014/main" id="{86781A5D-5C94-ADEF-A78F-401B587F34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 Chart</a:t>
            </a:r>
            <a:endParaRPr dirty="0"/>
          </a:p>
        </p:txBody>
      </p:sp>
      <p:pic>
        <p:nvPicPr>
          <p:cNvPr id="4" name="Imagem 3" descr="Uma imagem com texto, captura de ecrã, diagrama, número&#10;&#10;Descrição gerada automaticamente">
            <a:extLst>
              <a:ext uri="{FF2B5EF4-FFF2-40B4-BE49-F238E27FC236}">
                <a16:creationId xmlns:a16="http://schemas.microsoft.com/office/drawing/2014/main" id="{8E34B98A-046E-25C7-5EC9-6726E64F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9" t="9297" r="28106" b="52993"/>
          <a:stretch/>
        </p:blipFill>
        <p:spPr>
          <a:xfrm>
            <a:off x="587229" y="1474455"/>
            <a:ext cx="4947000" cy="33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>
          <a:extLst>
            <a:ext uri="{FF2B5EF4-FFF2-40B4-BE49-F238E27FC236}">
              <a16:creationId xmlns:a16="http://schemas.microsoft.com/office/drawing/2014/main" id="{83DC6B4C-53CA-6CC7-B587-23E1F776C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4">
            <a:extLst>
              <a:ext uri="{FF2B5EF4-FFF2-40B4-BE49-F238E27FC236}">
                <a16:creationId xmlns:a16="http://schemas.microsoft.com/office/drawing/2014/main" id="{C76FB03A-A4C9-A06D-98DF-58BC3B48E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34229" y="1474455"/>
            <a:ext cx="3360606" cy="316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Can be used to show percentual data, regardless the number of variables shown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Used to see personal stats about the students</a:t>
            </a:r>
          </a:p>
        </p:txBody>
      </p:sp>
      <p:sp>
        <p:nvSpPr>
          <p:cNvPr id="2267" name="Google Shape;2267;p54">
            <a:extLst>
              <a:ext uri="{FF2B5EF4-FFF2-40B4-BE49-F238E27FC236}">
                <a16:creationId xmlns:a16="http://schemas.microsoft.com/office/drawing/2014/main" id="{EC63819E-25F0-257E-FD6A-8BA8DA37D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 Chart</a:t>
            </a:r>
            <a:endParaRPr dirty="0"/>
          </a:p>
        </p:txBody>
      </p:sp>
      <p:pic>
        <p:nvPicPr>
          <p:cNvPr id="3" name="Imagem 2" descr="Uma imagem com texto, diagrama, captura de ecrã, Gráfico&#10;&#10;Descrição gerada automaticamente">
            <a:extLst>
              <a:ext uri="{FF2B5EF4-FFF2-40B4-BE49-F238E27FC236}">
                <a16:creationId xmlns:a16="http://schemas.microsoft.com/office/drawing/2014/main" id="{3AD69FE2-0F1A-AB6D-0A16-E369922E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84" t="18575" r="19337" b="6218"/>
          <a:stretch/>
        </p:blipFill>
        <p:spPr>
          <a:xfrm>
            <a:off x="345933" y="1182848"/>
            <a:ext cx="5278238" cy="36876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28ECCDE-6BD2-30CA-BE41-7E05063B98BD}"/>
              </a:ext>
            </a:extLst>
          </p:cNvPr>
          <p:cNvSpPr/>
          <p:nvPr/>
        </p:nvSpPr>
        <p:spPr>
          <a:xfrm>
            <a:off x="4387442" y="1245687"/>
            <a:ext cx="1236729" cy="6250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759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68"/>
          <p:cNvSpPr txBox="1">
            <a:spLocks noGrp="1"/>
          </p:cNvSpPr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2865" name="Google Shape;2865;p68"/>
          <p:cNvPicPr preferRelativeResize="0"/>
          <p:nvPr/>
        </p:nvPicPr>
        <p:blipFill rotWithShape="1">
          <a:blip r:embed="rId3">
            <a:alphaModFix/>
          </a:blip>
          <a:srcRect l="5610" t="5650" r="5619" b="5641"/>
          <a:stretch/>
        </p:blipFill>
        <p:spPr>
          <a:xfrm>
            <a:off x="454375" y="1468605"/>
            <a:ext cx="3592207" cy="2394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6" name="Google Shape;2866;p68"/>
          <p:cNvGrpSpPr/>
          <p:nvPr/>
        </p:nvGrpSpPr>
        <p:grpSpPr>
          <a:xfrm>
            <a:off x="376525" y="1378730"/>
            <a:ext cx="3783950" cy="2518348"/>
            <a:chOff x="376525" y="724725"/>
            <a:chExt cx="3783950" cy="2518348"/>
          </a:xfrm>
        </p:grpSpPr>
        <p:sp>
          <p:nvSpPr>
            <p:cNvPr id="2867" name="Google Shape;2867;p68"/>
            <p:cNvSpPr/>
            <p:nvPr/>
          </p:nvSpPr>
          <p:spPr>
            <a:xfrm>
              <a:off x="454375" y="724725"/>
              <a:ext cx="3662299" cy="171252"/>
            </a:xfrm>
            <a:custGeom>
              <a:avLst/>
              <a:gdLst/>
              <a:ahLst/>
              <a:cxnLst/>
              <a:rect l="l" t="t" r="r" b="b"/>
              <a:pathLst>
                <a:path w="135415" h="8583" extrusionOk="0">
                  <a:moveTo>
                    <a:pt x="28739" y="0"/>
                  </a:moveTo>
                  <a:cubicBezTo>
                    <a:pt x="28489" y="0"/>
                    <a:pt x="27957" y="286"/>
                    <a:pt x="27658" y="286"/>
                  </a:cubicBezTo>
                  <a:cubicBezTo>
                    <a:pt x="27610" y="286"/>
                    <a:pt x="27568" y="279"/>
                    <a:pt x="27534" y="262"/>
                  </a:cubicBezTo>
                  <a:cubicBezTo>
                    <a:pt x="23825" y="491"/>
                    <a:pt x="9960" y="1330"/>
                    <a:pt x="5555" y="1330"/>
                  </a:cubicBezTo>
                  <a:cubicBezTo>
                    <a:pt x="5013" y="1330"/>
                    <a:pt x="4614" y="1317"/>
                    <a:pt x="4395" y="1289"/>
                  </a:cubicBezTo>
                  <a:cubicBezTo>
                    <a:pt x="4103" y="1265"/>
                    <a:pt x="3855" y="1252"/>
                    <a:pt x="3641" y="1252"/>
                  </a:cubicBezTo>
                  <a:cubicBezTo>
                    <a:pt x="3101" y="1252"/>
                    <a:pt x="2777" y="1334"/>
                    <a:pt x="2512" y="1518"/>
                  </a:cubicBezTo>
                  <a:cubicBezTo>
                    <a:pt x="1941" y="1860"/>
                    <a:pt x="1171" y="3287"/>
                    <a:pt x="686" y="4685"/>
                  </a:cubicBezTo>
                  <a:cubicBezTo>
                    <a:pt x="229" y="6083"/>
                    <a:pt x="1" y="7395"/>
                    <a:pt x="600" y="7538"/>
                  </a:cubicBezTo>
                  <a:cubicBezTo>
                    <a:pt x="868" y="7574"/>
                    <a:pt x="1328" y="7590"/>
                    <a:pt x="1941" y="7590"/>
                  </a:cubicBezTo>
                  <a:cubicBezTo>
                    <a:pt x="6222" y="7590"/>
                    <a:pt x="17926" y="6818"/>
                    <a:pt x="23153" y="6818"/>
                  </a:cubicBezTo>
                  <a:cubicBezTo>
                    <a:pt x="24269" y="6818"/>
                    <a:pt x="25089" y="6853"/>
                    <a:pt x="25480" y="6939"/>
                  </a:cubicBezTo>
                  <a:cubicBezTo>
                    <a:pt x="26746" y="6863"/>
                    <a:pt x="34171" y="6224"/>
                    <a:pt x="41038" y="6224"/>
                  </a:cubicBezTo>
                  <a:cubicBezTo>
                    <a:pt x="44539" y="6224"/>
                    <a:pt x="47896" y="6390"/>
                    <a:pt x="50217" y="6882"/>
                  </a:cubicBezTo>
                  <a:cubicBezTo>
                    <a:pt x="50488" y="6843"/>
                    <a:pt x="51032" y="6828"/>
                    <a:pt x="51780" y="6828"/>
                  </a:cubicBezTo>
                  <a:cubicBezTo>
                    <a:pt x="52690" y="6828"/>
                    <a:pt x="53903" y="6850"/>
                    <a:pt x="55296" y="6882"/>
                  </a:cubicBezTo>
                  <a:cubicBezTo>
                    <a:pt x="58862" y="6966"/>
                    <a:pt x="62153" y="6998"/>
                    <a:pt x="65031" y="6998"/>
                  </a:cubicBezTo>
                  <a:cubicBezTo>
                    <a:pt x="71846" y="6998"/>
                    <a:pt x="76337" y="6819"/>
                    <a:pt x="76638" y="6739"/>
                  </a:cubicBezTo>
                  <a:cubicBezTo>
                    <a:pt x="77293" y="6552"/>
                    <a:pt x="79446" y="6426"/>
                    <a:pt x="81027" y="6426"/>
                  </a:cubicBezTo>
                  <a:cubicBezTo>
                    <a:pt x="81856" y="6426"/>
                    <a:pt x="82528" y="6461"/>
                    <a:pt x="82744" y="6539"/>
                  </a:cubicBezTo>
                  <a:cubicBezTo>
                    <a:pt x="83101" y="6663"/>
                    <a:pt x="83504" y="6707"/>
                    <a:pt x="83922" y="6707"/>
                  </a:cubicBezTo>
                  <a:cubicBezTo>
                    <a:pt x="84372" y="6707"/>
                    <a:pt x="84839" y="6655"/>
                    <a:pt x="85284" y="6596"/>
                  </a:cubicBezTo>
                  <a:cubicBezTo>
                    <a:pt x="85839" y="6559"/>
                    <a:pt x="86346" y="6486"/>
                    <a:pt x="86720" y="6486"/>
                  </a:cubicBezTo>
                  <a:cubicBezTo>
                    <a:pt x="86922" y="6486"/>
                    <a:pt x="87085" y="6508"/>
                    <a:pt x="87195" y="6568"/>
                  </a:cubicBezTo>
                  <a:cubicBezTo>
                    <a:pt x="89263" y="6472"/>
                    <a:pt x="90625" y="6425"/>
                    <a:pt x="91796" y="6425"/>
                  </a:cubicBezTo>
                  <a:cubicBezTo>
                    <a:pt x="94808" y="6425"/>
                    <a:pt x="96552" y="6734"/>
                    <a:pt x="105798" y="7310"/>
                  </a:cubicBezTo>
                  <a:cubicBezTo>
                    <a:pt x="109435" y="7541"/>
                    <a:pt x="112280" y="7616"/>
                    <a:pt x="114555" y="7616"/>
                  </a:cubicBezTo>
                  <a:cubicBezTo>
                    <a:pt x="118794" y="7616"/>
                    <a:pt x="121056" y="7355"/>
                    <a:pt x="122783" y="7355"/>
                  </a:cubicBezTo>
                  <a:cubicBezTo>
                    <a:pt x="122986" y="7355"/>
                    <a:pt x="123183" y="7358"/>
                    <a:pt x="123374" y="7367"/>
                  </a:cubicBezTo>
                  <a:cubicBezTo>
                    <a:pt x="127148" y="7526"/>
                    <a:pt x="129572" y="8583"/>
                    <a:pt x="131348" y="8583"/>
                  </a:cubicBezTo>
                  <a:cubicBezTo>
                    <a:pt x="132755" y="8583"/>
                    <a:pt x="133756" y="7921"/>
                    <a:pt x="134701" y="5626"/>
                  </a:cubicBezTo>
                  <a:cubicBezTo>
                    <a:pt x="135215" y="4399"/>
                    <a:pt x="135415" y="3172"/>
                    <a:pt x="135215" y="2716"/>
                  </a:cubicBezTo>
                  <a:cubicBezTo>
                    <a:pt x="135186" y="2602"/>
                    <a:pt x="134559" y="2573"/>
                    <a:pt x="133674" y="2516"/>
                  </a:cubicBezTo>
                  <a:cubicBezTo>
                    <a:pt x="131664" y="2290"/>
                    <a:pt x="127330" y="1378"/>
                    <a:pt x="124843" y="1378"/>
                  </a:cubicBezTo>
                  <a:cubicBezTo>
                    <a:pt x="124506" y="1378"/>
                    <a:pt x="124203" y="1395"/>
                    <a:pt x="123945" y="1432"/>
                  </a:cubicBezTo>
                  <a:cubicBezTo>
                    <a:pt x="123856" y="1456"/>
                    <a:pt x="123764" y="1467"/>
                    <a:pt x="123678" y="1467"/>
                  </a:cubicBezTo>
                  <a:cubicBezTo>
                    <a:pt x="123460" y="1467"/>
                    <a:pt x="123272" y="1400"/>
                    <a:pt x="123231" y="1318"/>
                  </a:cubicBezTo>
                  <a:cubicBezTo>
                    <a:pt x="123231" y="1261"/>
                    <a:pt x="121577" y="1232"/>
                    <a:pt x="121548" y="1232"/>
                  </a:cubicBezTo>
                  <a:cubicBezTo>
                    <a:pt x="120951" y="1208"/>
                    <a:pt x="120299" y="1200"/>
                    <a:pt x="119624" y="1200"/>
                  </a:cubicBezTo>
                  <a:cubicBezTo>
                    <a:pt x="118189" y="1200"/>
                    <a:pt x="116650" y="1237"/>
                    <a:pt x="115310" y="1237"/>
                  </a:cubicBezTo>
                  <a:cubicBezTo>
                    <a:pt x="115051" y="1237"/>
                    <a:pt x="114800" y="1236"/>
                    <a:pt x="114558" y="1232"/>
                  </a:cubicBezTo>
                  <a:cubicBezTo>
                    <a:pt x="114101" y="1232"/>
                    <a:pt x="113730" y="1175"/>
                    <a:pt x="113445" y="1175"/>
                  </a:cubicBezTo>
                  <a:cubicBezTo>
                    <a:pt x="113160" y="1147"/>
                    <a:pt x="113017" y="1147"/>
                    <a:pt x="113017" y="1147"/>
                  </a:cubicBezTo>
                  <a:cubicBezTo>
                    <a:pt x="113017" y="1078"/>
                    <a:pt x="112912" y="1040"/>
                    <a:pt x="112747" y="1040"/>
                  </a:cubicBezTo>
                  <a:cubicBezTo>
                    <a:pt x="112640" y="1040"/>
                    <a:pt x="112507" y="1056"/>
                    <a:pt x="112361" y="1090"/>
                  </a:cubicBezTo>
                  <a:cubicBezTo>
                    <a:pt x="112132" y="1147"/>
                    <a:pt x="111733" y="1147"/>
                    <a:pt x="111219" y="1204"/>
                  </a:cubicBezTo>
                  <a:cubicBezTo>
                    <a:pt x="110808" y="1214"/>
                    <a:pt x="110372" y="1219"/>
                    <a:pt x="109919" y="1219"/>
                  </a:cubicBezTo>
                  <a:cubicBezTo>
                    <a:pt x="107861" y="1219"/>
                    <a:pt x="105467" y="1121"/>
                    <a:pt x="103573" y="1004"/>
                  </a:cubicBezTo>
                  <a:cubicBezTo>
                    <a:pt x="90562" y="291"/>
                    <a:pt x="91240" y="5"/>
                    <a:pt x="90298" y="5"/>
                  </a:cubicBezTo>
                  <a:cubicBezTo>
                    <a:pt x="89357" y="5"/>
                    <a:pt x="86796" y="291"/>
                    <a:pt x="67308" y="719"/>
                  </a:cubicBezTo>
                  <a:cubicBezTo>
                    <a:pt x="64579" y="782"/>
                    <a:pt x="62315" y="808"/>
                    <a:pt x="60382" y="808"/>
                  </a:cubicBezTo>
                  <a:cubicBezTo>
                    <a:pt x="50180" y="808"/>
                    <a:pt x="49241" y="69"/>
                    <a:pt x="38177" y="69"/>
                  </a:cubicBezTo>
                  <a:cubicBezTo>
                    <a:pt x="37115" y="69"/>
                    <a:pt x="35961" y="76"/>
                    <a:pt x="34696" y="91"/>
                  </a:cubicBezTo>
                  <a:cubicBezTo>
                    <a:pt x="33165" y="104"/>
                    <a:pt x="31862" y="116"/>
                    <a:pt x="30876" y="116"/>
                  </a:cubicBezTo>
                  <a:cubicBezTo>
                    <a:pt x="29658" y="116"/>
                    <a:pt x="28926" y="97"/>
                    <a:pt x="28847" y="34"/>
                  </a:cubicBezTo>
                  <a:cubicBezTo>
                    <a:pt x="28823" y="10"/>
                    <a:pt x="28786" y="0"/>
                    <a:pt x="28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8"/>
            <p:cNvSpPr/>
            <p:nvPr/>
          </p:nvSpPr>
          <p:spPr>
            <a:xfrm rot="5400000">
              <a:off x="2826764" y="1909354"/>
              <a:ext cx="2462703" cy="20472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8"/>
            <p:cNvSpPr/>
            <p:nvPr/>
          </p:nvSpPr>
          <p:spPr>
            <a:xfrm>
              <a:off x="376525" y="3071825"/>
              <a:ext cx="3747899" cy="171248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8"/>
            <p:cNvSpPr/>
            <p:nvPr/>
          </p:nvSpPr>
          <p:spPr>
            <a:xfrm rot="-5400000">
              <a:off x="-797971" y="1899337"/>
              <a:ext cx="2516259" cy="167267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1" name="Google Shape;2871;p68"/>
          <p:cNvSpPr/>
          <p:nvPr/>
        </p:nvSpPr>
        <p:spPr>
          <a:xfrm>
            <a:off x="1928700" y="1543130"/>
            <a:ext cx="912725" cy="850093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2" name="Google Shape;2872;p68"/>
          <p:cNvGrpSpPr/>
          <p:nvPr/>
        </p:nvGrpSpPr>
        <p:grpSpPr>
          <a:xfrm>
            <a:off x="1741439" y="1614917"/>
            <a:ext cx="187272" cy="218036"/>
            <a:chOff x="760696" y="1016575"/>
            <a:chExt cx="241329" cy="280938"/>
          </a:xfrm>
        </p:grpSpPr>
        <p:sp>
          <p:nvSpPr>
            <p:cNvPr id="2873" name="Google Shape;2873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6" name="Google Shape;2876;p68"/>
          <p:cNvGrpSpPr/>
          <p:nvPr/>
        </p:nvGrpSpPr>
        <p:grpSpPr>
          <a:xfrm rot="-10638234">
            <a:off x="2846460" y="1957694"/>
            <a:ext cx="187262" cy="218052"/>
            <a:chOff x="760696" y="1016575"/>
            <a:chExt cx="241329" cy="280938"/>
          </a:xfrm>
        </p:grpSpPr>
        <p:sp>
          <p:nvSpPr>
            <p:cNvPr id="2877" name="Google Shape;2877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2881;p68"/>
          <p:cNvGrpSpPr/>
          <p:nvPr/>
        </p:nvGrpSpPr>
        <p:grpSpPr>
          <a:xfrm>
            <a:off x="7861923" y="1116586"/>
            <a:ext cx="703840" cy="2146447"/>
            <a:chOff x="3688375" y="3264875"/>
            <a:chExt cx="450400" cy="1373550"/>
          </a:xfrm>
        </p:grpSpPr>
        <p:sp>
          <p:nvSpPr>
            <p:cNvPr id="2882" name="Google Shape;2882;p68"/>
            <p:cNvSpPr/>
            <p:nvPr/>
          </p:nvSpPr>
          <p:spPr>
            <a:xfrm>
              <a:off x="3688375" y="3264875"/>
              <a:ext cx="450400" cy="510450"/>
            </a:xfrm>
            <a:custGeom>
              <a:avLst/>
              <a:gdLst/>
              <a:ahLst/>
              <a:cxnLst/>
              <a:rect l="l" t="t" r="r" b="b"/>
              <a:pathLst>
                <a:path w="18016" h="20418" extrusionOk="0">
                  <a:moveTo>
                    <a:pt x="7998" y="542"/>
                  </a:moveTo>
                  <a:cubicBezTo>
                    <a:pt x="8551" y="542"/>
                    <a:pt x="9099" y="586"/>
                    <a:pt x="9625" y="664"/>
                  </a:cubicBezTo>
                  <a:cubicBezTo>
                    <a:pt x="14103" y="1291"/>
                    <a:pt x="17764" y="4702"/>
                    <a:pt x="17283" y="9410"/>
                  </a:cubicBezTo>
                  <a:cubicBezTo>
                    <a:pt x="17179" y="10519"/>
                    <a:pt x="17220" y="11565"/>
                    <a:pt x="17032" y="12653"/>
                  </a:cubicBezTo>
                  <a:cubicBezTo>
                    <a:pt x="16802" y="13992"/>
                    <a:pt x="16174" y="15394"/>
                    <a:pt x="15379" y="16524"/>
                  </a:cubicBezTo>
                  <a:cubicBezTo>
                    <a:pt x="14117" y="18381"/>
                    <a:pt x="12062" y="19865"/>
                    <a:pt x="9845" y="19865"/>
                  </a:cubicBezTo>
                  <a:cubicBezTo>
                    <a:pt x="9489" y="19865"/>
                    <a:pt x="9129" y="19827"/>
                    <a:pt x="8767" y="19746"/>
                  </a:cubicBezTo>
                  <a:cubicBezTo>
                    <a:pt x="8743" y="19740"/>
                    <a:pt x="8719" y="19737"/>
                    <a:pt x="8696" y="19737"/>
                  </a:cubicBezTo>
                  <a:cubicBezTo>
                    <a:pt x="8610" y="19737"/>
                    <a:pt x="8538" y="19779"/>
                    <a:pt x="8489" y="19839"/>
                  </a:cubicBezTo>
                  <a:lnTo>
                    <a:pt x="8489" y="19839"/>
                  </a:lnTo>
                  <a:cubicBezTo>
                    <a:pt x="6384" y="19067"/>
                    <a:pt x="5163" y="17366"/>
                    <a:pt x="3767" y="15645"/>
                  </a:cubicBezTo>
                  <a:cubicBezTo>
                    <a:pt x="2009" y="13469"/>
                    <a:pt x="963" y="11230"/>
                    <a:pt x="921" y="8363"/>
                  </a:cubicBezTo>
                  <a:cubicBezTo>
                    <a:pt x="858" y="6041"/>
                    <a:pt x="1758" y="3216"/>
                    <a:pt x="3683" y="1773"/>
                  </a:cubicBezTo>
                  <a:cubicBezTo>
                    <a:pt x="4898" y="880"/>
                    <a:pt x="6464" y="542"/>
                    <a:pt x="7998" y="542"/>
                  </a:cubicBezTo>
                  <a:close/>
                  <a:moveTo>
                    <a:pt x="8193" y="0"/>
                  </a:moveTo>
                  <a:cubicBezTo>
                    <a:pt x="6889" y="0"/>
                    <a:pt x="5587" y="267"/>
                    <a:pt x="4394" y="810"/>
                  </a:cubicBezTo>
                  <a:cubicBezTo>
                    <a:pt x="1967" y="1940"/>
                    <a:pt x="837" y="4472"/>
                    <a:pt x="482" y="7003"/>
                  </a:cubicBezTo>
                  <a:cubicBezTo>
                    <a:pt x="0" y="10100"/>
                    <a:pt x="1067" y="12883"/>
                    <a:pt x="2846" y="15331"/>
                  </a:cubicBezTo>
                  <a:cubicBezTo>
                    <a:pt x="4342" y="17353"/>
                    <a:pt x="5936" y="19394"/>
                    <a:pt x="8420" y="20077"/>
                  </a:cubicBezTo>
                  <a:lnTo>
                    <a:pt x="8420" y="20077"/>
                  </a:lnTo>
                  <a:cubicBezTo>
                    <a:pt x="8432" y="20164"/>
                    <a:pt x="8488" y="20241"/>
                    <a:pt x="8600" y="20269"/>
                  </a:cubicBezTo>
                  <a:cubicBezTo>
                    <a:pt x="9056" y="20370"/>
                    <a:pt x="9486" y="20417"/>
                    <a:pt x="9896" y="20417"/>
                  </a:cubicBezTo>
                  <a:cubicBezTo>
                    <a:pt x="11614" y="20417"/>
                    <a:pt x="12985" y="19589"/>
                    <a:pt x="14438" y="18407"/>
                  </a:cubicBezTo>
                  <a:cubicBezTo>
                    <a:pt x="16823" y="16440"/>
                    <a:pt x="17764" y="13448"/>
                    <a:pt x="17890" y="10477"/>
                  </a:cubicBezTo>
                  <a:cubicBezTo>
                    <a:pt x="18015" y="7966"/>
                    <a:pt x="18015" y="5602"/>
                    <a:pt x="16279" y="3614"/>
                  </a:cubicBezTo>
                  <a:cubicBezTo>
                    <a:pt x="14751" y="1877"/>
                    <a:pt x="12659" y="789"/>
                    <a:pt x="10441" y="266"/>
                  </a:cubicBezTo>
                  <a:cubicBezTo>
                    <a:pt x="9705" y="90"/>
                    <a:pt x="8949" y="0"/>
                    <a:pt x="8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8"/>
            <p:cNvSpPr/>
            <p:nvPr/>
          </p:nvSpPr>
          <p:spPr>
            <a:xfrm>
              <a:off x="3830625" y="3744325"/>
              <a:ext cx="132400" cy="78875"/>
            </a:xfrm>
            <a:custGeom>
              <a:avLst/>
              <a:gdLst/>
              <a:ahLst/>
              <a:cxnLst/>
              <a:rect l="l" t="t" r="r" b="b"/>
              <a:pathLst>
                <a:path w="5296" h="3155" extrusionOk="0">
                  <a:moveTo>
                    <a:pt x="985" y="1"/>
                  </a:moveTo>
                  <a:cubicBezTo>
                    <a:pt x="352" y="1"/>
                    <a:pt x="0" y="1045"/>
                    <a:pt x="169" y="1551"/>
                  </a:cubicBezTo>
                  <a:cubicBezTo>
                    <a:pt x="282" y="1909"/>
                    <a:pt x="548" y="2081"/>
                    <a:pt x="905" y="2081"/>
                  </a:cubicBezTo>
                  <a:cubicBezTo>
                    <a:pt x="945" y="2081"/>
                    <a:pt x="985" y="2079"/>
                    <a:pt x="1027" y="2074"/>
                  </a:cubicBezTo>
                  <a:cubicBezTo>
                    <a:pt x="1403" y="2054"/>
                    <a:pt x="1738" y="1823"/>
                    <a:pt x="2052" y="1656"/>
                  </a:cubicBezTo>
                  <a:cubicBezTo>
                    <a:pt x="2159" y="1613"/>
                    <a:pt x="2274" y="1570"/>
                    <a:pt x="2381" y="1517"/>
                  </a:cubicBezTo>
                  <a:lnTo>
                    <a:pt x="2381" y="1517"/>
                  </a:lnTo>
                  <a:cubicBezTo>
                    <a:pt x="2453" y="2241"/>
                    <a:pt x="2659" y="3155"/>
                    <a:pt x="3430" y="3155"/>
                  </a:cubicBezTo>
                  <a:cubicBezTo>
                    <a:pt x="3515" y="3155"/>
                    <a:pt x="3606" y="3144"/>
                    <a:pt x="3705" y="3121"/>
                  </a:cubicBezTo>
                  <a:cubicBezTo>
                    <a:pt x="4584" y="2932"/>
                    <a:pt x="5274" y="1886"/>
                    <a:pt x="5295" y="986"/>
                  </a:cubicBezTo>
                  <a:cubicBezTo>
                    <a:pt x="5295" y="798"/>
                    <a:pt x="5164" y="704"/>
                    <a:pt x="5026" y="704"/>
                  </a:cubicBezTo>
                  <a:cubicBezTo>
                    <a:pt x="4887" y="704"/>
                    <a:pt x="4741" y="798"/>
                    <a:pt x="4709" y="986"/>
                  </a:cubicBezTo>
                  <a:cubicBezTo>
                    <a:pt x="4667" y="1509"/>
                    <a:pt x="4375" y="2033"/>
                    <a:pt x="3977" y="2367"/>
                  </a:cubicBezTo>
                  <a:cubicBezTo>
                    <a:pt x="3811" y="2530"/>
                    <a:pt x="3661" y="2598"/>
                    <a:pt x="3528" y="2598"/>
                  </a:cubicBezTo>
                  <a:cubicBezTo>
                    <a:pt x="3035" y="2598"/>
                    <a:pt x="2776" y="1659"/>
                    <a:pt x="2778" y="1132"/>
                  </a:cubicBezTo>
                  <a:lnTo>
                    <a:pt x="2778" y="1132"/>
                  </a:lnTo>
                  <a:cubicBezTo>
                    <a:pt x="2790" y="1100"/>
                    <a:pt x="2799" y="1065"/>
                    <a:pt x="2805" y="1028"/>
                  </a:cubicBezTo>
                  <a:cubicBezTo>
                    <a:pt x="2798" y="1028"/>
                    <a:pt x="2790" y="1028"/>
                    <a:pt x="2782" y="1028"/>
                  </a:cubicBezTo>
                  <a:lnTo>
                    <a:pt x="2782" y="1028"/>
                  </a:lnTo>
                  <a:cubicBezTo>
                    <a:pt x="2783" y="1021"/>
                    <a:pt x="2784" y="1014"/>
                    <a:pt x="2784" y="1007"/>
                  </a:cubicBezTo>
                  <a:cubicBezTo>
                    <a:pt x="2797" y="853"/>
                    <a:pt x="2676" y="754"/>
                    <a:pt x="2551" y="754"/>
                  </a:cubicBezTo>
                  <a:cubicBezTo>
                    <a:pt x="2473" y="754"/>
                    <a:pt x="2393" y="793"/>
                    <a:pt x="2345" y="882"/>
                  </a:cubicBezTo>
                  <a:cubicBezTo>
                    <a:pt x="2222" y="1096"/>
                    <a:pt x="1393" y="1524"/>
                    <a:pt x="917" y="1524"/>
                  </a:cubicBezTo>
                  <a:cubicBezTo>
                    <a:pt x="742" y="1524"/>
                    <a:pt x="615" y="1467"/>
                    <a:pt x="587" y="1321"/>
                  </a:cubicBezTo>
                  <a:cubicBezTo>
                    <a:pt x="504" y="986"/>
                    <a:pt x="755" y="359"/>
                    <a:pt x="1131" y="338"/>
                  </a:cubicBezTo>
                  <a:cubicBezTo>
                    <a:pt x="1140" y="339"/>
                    <a:pt x="1148" y="339"/>
                    <a:pt x="1156" y="339"/>
                  </a:cubicBezTo>
                  <a:cubicBezTo>
                    <a:pt x="1344" y="339"/>
                    <a:pt x="1376" y="105"/>
                    <a:pt x="1215" y="45"/>
                  </a:cubicBezTo>
                  <a:cubicBezTo>
                    <a:pt x="1135" y="14"/>
                    <a:pt x="1058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8"/>
            <p:cNvSpPr/>
            <p:nvPr/>
          </p:nvSpPr>
          <p:spPr>
            <a:xfrm>
              <a:off x="3944925" y="3750150"/>
              <a:ext cx="108575" cy="62300"/>
            </a:xfrm>
            <a:custGeom>
              <a:avLst/>
              <a:gdLst/>
              <a:ahLst/>
              <a:cxnLst/>
              <a:rect l="l" t="t" r="r" b="b"/>
              <a:pathLst>
                <a:path w="4343" h="2492" extrusionOk="0">
                  <a:moveTo>
                    <a:pt x="3273" y="1"/>
                  </a:moveTo>
                  <a:cubicBezTo>
                    <a:pt x="3131" y="1"/>
                    <a:pt x="3000" y="157"/>
                    <a:pt x="3088" y="314"/>
                  </a:cubicBezTo>
                  <a:cubicBezTo>
                    <a:pt x="3443" y="858"/>
                    <a:pt x="3360" y="1465"/>
                    <a:pt x="2774" y="1821"/>
                  </a:cubicBezTo>
                  <a:cubicBezTo>
                    <a:pt x="2579" y="1936"/>
                    <a:pt x="2384" y="1984"/>
                    <a:pt x="2192" y="1984"/>
                  </a:cubicBezTo>
                  <a:cubicBezTo>
                    <a:pt x="1477" y="1984"/>
                    <a:pt x="800" y="1308"/>
                    <a:pt x="305" y="879"/>
                  </a:cubicBezTo>
                  <a:cubicBezTo>
                    <a:pt x="280" y="844"/>
                    <a:pt x="247" y="829"/>
                    <a:pt x="214" y="829"/>
                  </a:cubicBezTo>
                  <a:cubicBezTo>
                    <a:pt x="110" y="829"/>
                    <a:pt x="0" y="977"/>
                    <a:pt x="95" y="1088"/>
                  </a:cubicBezTo>
                  <a:cubicBezTo>
                    <a:pt x="514" y="1569"/>
                    <a:pt x="891" y="2072"/>
                    <a:pt x="1476" y="2344"/>
                  </a:cubicBezTo>
                  <a:cubicBezTo>
                    <a:pt x="1719" y="2443"/>
                    <a:pt x="1978" y="2491"/>
                    <a:pt x="2234" y="2491"/>
                  </a:cubicBezTo>
                  <a:cubicBezTo>
                    <a:pt x="2572" y="2491"/>
                    <a:pt x="2906" y="2406"/>
                    <a:pt x="3192" y="2239"/>
                  </a:cubicBezTo>
                  <a:cubicBezTo>
                    <a:pt x="3945" y="1800"/>
                    <a:pt x="4343" y="460"/>
                    <a:pt x="3360" y="21"/>
                  </a:cubicBezTo>
                  <a:cubicBezTo>
                    <a:pt x="3331" y="7"/>
                    <a:pt x="3302" y="1"/>
                    <a:pt x="3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8"/>
            <p:cNvSpPr/>
            <p:nvPr/>
          </p:nvSpPr>
          <p:spPr>
            <a:xfrm>
              <a:off x="3866750" y="3797900"/>
              <a:ext cx="171075" cy="840525"/>
            </a:xfrm>
            <a:custGeom>
              <a:avLst/>
              <a:gdLst/>
              <a:ahLst/>
              <a:cxnLst/>
              <a:rect l="l" t="t" r="r" b="b"/>
              <a:pathLst>
                <a:path w="6843" h="33621" extrusionOk="0">
                  <a:moveTo>
                    <a:pt x="2984" y="1"/>
                  </a:moveTo>
                  <a:cubicBezTo>
                    <a:pt x="2937" y="1"/>
                    <a:pt x="2888" y="33"/>
                    <a:pt x="2888" y="99"/>
                  </a:cubicBezTo>
                  <a:cubicBezTo>
                    <a:pt x="2888" y="1543"/>
                    <a:pt x="3453" y="2882"/>
                    <a:pt x="3766" y="4263"/>
                  </a:cubicBezTo>
                  <a:cubicBezTo>
                    <a:pt x="4164" y="5978"/>
                    <a:pt x="4080" y="7820"/>
                    <a:pt x="3662" y="9514"/>
                  </a:cubicBezTo>
                  <a:cubicBezTo>
                    <a:pt x="3306" y="10958"/>
                    <a:pt x="2093" y="12067"/>
                    <a:pt x="1402" y="13364"/>
                  </a:cubicBezTo>
                  <a:cubicBezTo>
                    <a:pt x="774" y="14515"/>
                    <a:pt x="398" y="15812"/>
                    <a:pt x="189" y="17131"/>
                  </a:cubicBezTo>
                  <a:cubicBezTo>
                    <a:pt x="0" y="18407"/>
                    <a:pt x="84" y="19746"/>
                    <a:pt x="628" y="20918"/>
                  </a:cubicBezTo>
                  <a:cubicBezTo>
                    <a:pt x="1235" y="22236"/>
                    <a:pt x="2365" y="23219"/>
                    <a:pt x="3076" y="24475"/>
                  </a:cubicBezTo>
                  <a:cubicBezTo>
                    <a:pt x="4269" y="26735"/>
                    <a:pt x="6842" y="31296"/>
                    <a:pt x="3411" y="32949"/>
                  </a:cubicBezTo>
                  <a:cubicBezTo>
                    <a:pt x="3074" y="33117"/>
                    <a:pt x="3239" y="33620"/>
                    <a:pt x="3532" y="33620"/>
                  </a:cubicBezTo>
                  <a:cubicBezTo>
                    <a:pt x="3567" y="33620"/>
                    <a:pt x="3603" y="33613"/>
                    <a:pt x="3641" y="33598"/>
                  </a:cubicBezTo>
                  <a:cubicBezTo>
                    <a:pt x="6047" y="32823"/>
                    <a:pt x="6005" y="29559"/>
                    <a:pt x="5378" y="27551"/>
                  </a:cubicBezTo>
                  <a:cubicBezTo>
                    <a:pt x="4792" y="25793"/>
                    <a:pt x="3662" y="23994"/>
                    <a:pt x="2553" y="22529"/>
                  </a:cubicBezTo>
                  <a:cubicBezTo>
                    <a:pt x="1988" y="21838"/>
                    <a:pt x="1465" y="21148"/>
                    <a:pt x="1088" y="20332"/>
                  </a:cubicBezTo>
                  <a:cubicBezTo>
                    <a:pt x="628" y="19432"/>
                    <a:pt x="712" y="18219"/>
                    <a:pt x="816" y="17235"/>
                  </a:cubicBezTo>
                  <a:cubicBezTo>
                    <a:pt x="984" y="15520"/>
                    <a:pt x="1653" y="13929"/>
                    <a:pt x="2574" y="12486"/>
                  </a:cubicBezTo>
                  <a:cubicBezTo>
                    <a:pt x="3390" y="11251"/>
                    <a:pt x="3871" y="10247"/>
                    <a:pt x="4310" y="8824"/>
                  </a:cubicBezTo>
                  <a:cubicBezTo>
                    <a:pt x="4708" y="7589"/>
                    <a:pt x="4457" y="5874"/>
                    <a:pt x="4248" y="4597"/>
                  </a:cubicBezTo>
                  <a:cubicBezTo>
                    <a:pt x="3955" y="3049"/>
                    <a:pt x="3202" y="1605"/>
                    <a:pt x="3055" y="36"/>
                  </a:cubicBezTo>
                  <a:cubicBezTo>
                    <a:pt x="3039" y="13"/>
                    <a:pt x="3012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8"/>
            <p:cNvSpPr/>
            <p:nvPr/>
          </p:nvSpPr>
          <p:spPr>
            <a:xfrm>
              <a:off x="3923500" y="3951575"/>
              <a:ext cx="96825" cy="52325"/>
            </a:xfrm>
            <a:custGeom>
              <a:avLst/>
              <a:gdLst/>
              <a:ahLst/>
              <a:cxnLst/>
              <a:rect l="l" t="t" r="r" b="b"/>
              <a:pathLst>
                <a:path w="3873" h="2093" extrusionOk="0">
                  <a:moveTo>
                    <a:pt x="309" y="1"/>
                  </a:moveTo>
                  <a:cubicBezTo>
                    <a:pt x="140" y="1"/>
                    <a:pt x="1" y="219"/>
                    <a:pt x="136" y="354"/>
                  </a:cubicBezTo>
                  <a:cubicBezTo>
                    <a:pt x="660" y="878"/>
                    <a:pt x="1224" y="1254"/>
                    <a:pt x="1894" y="1526"/>
                  </a:cubicBezTo>
                  <a:cubicBezTo>
                    <a:pt x="2396" y="1735"/>
                    <a:pt x="2919" y="1798"/>
                    <a:pt x="3380" y="2049"/>
                  </a:cubicBezTo>
                  <a:cubicBezTo>
                    <a:pt x="3432" y="2079"/>
                    <a:pt x="3483" y="2092"/>
                    <a:pt x="3529" y="2092"/>
                  </a:cubicBezTo>
                  <a:cubicBezTo>
                    <a:pt x="3742" y="2092"/>
                    <a:pt x="3873" y="1816"/>
                    <a:pt x="3735" y="1610"/>
                  </a:cubicBezTo>
                  <a:cubicBezTo>
                    <a:pt x="3442" y="1254"/>
                    <a:pt x="2961" y="1170"/>
                    <a:pt x="2522" y="1066"/>
                  </a:cubicBezTo>
                  <a:cubicBezTo>
                    <a:pt x="1768" y="898"/>
                    <a:pt x="1036" y="543"/>
                    <a:pt x="429" y="41"/>
                  </a:cubicBezTo>
                  <a:cubicBezTo>
                    <a:pt x="390" y="13"/>
                    <a:pt x="348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8"/>
            <p:cNvSpPr/>
            <p:nvPr/>
          </p:nvSpPr>
          <p:spPr>
            <a:xfrm>
              <a:off x="3926800" y="3949850"/>
              <a:ext cx="87800" cy="57850"/>
            </a:xfrm>
            <a:custGeom>
              <a:avLst/>
              <a:gdLst/>
              <a:ahLst/>
              <a:cxnLst/>
              <a:rect l="l" t="t" r="r" b="b"/>
              <a:pathLst>
                <a:path w="3512" h="2314" extrusionOk="0">
                  <a:moveTo>
                    <a:pt x="3181" y="1"/>
                  </a:moveTo>
                  <a:cubicBezTo>
                    <a:pt x="3149" y="1"/>
                    <a:pt x="3115" y="9"/>
                    <a:pt x="3080" y="26"/>
                  </a:cubicBezTo>
                  <a:cubicBezTo>
                    <a:pt x="2578" y="298"/>
                    <a:pt x="2055" y="507"/>
                    <a:pt x="1532" y="758"/>
                  </a:cubicBezTo>
                  <a:cubicBezTo>
                    <a:pt x="1030" y="1009"/>
                    <a:pt x="695" y="1595"/>
                    <a:pt x="214" y="1888"/>
                  </a:cubicBezTo>
                  <a:cubicBezTo>
                    <a:pt x="1" y="2048"/>
                    <a:pt x="149" y="2313"/>
                    <a:pt x="365" y="2313"/>
                  </a:cubicBezTo>
                  <a:cubicBezTo>
                    <a:pt x="404" y="2313"/>
                    <a:pt x="444" y="2305"/>
                    <a:pt x="486" y="2286"/>
                  </a:cubicBezTo>
                  <a:cubicBezTo>
                    <a:pt x="1009" y="2035"/>
                    <a:pt x="1406" y="1470"/>
                    <a:pt x="1929" y="1239"/>
                  </a:cubicBezTo>
                  <a:cubicBezTo>
                    <a:pt x="2452" y="1030"/>
                    <a:pt x="2913" y="800"/>
                    <a:pt x="3331" y="465"/>
                  </a:cubicBezTo>
                  <a:cubicBezTo>
                    <a:pt x="3512" y="303"/>
                    <a:pt x="3381" y="1"/>
                    <a:pt x="3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8"/>
            <p:cNvSpPr/>
            <p:nvPr/>
          </p:nvSpPr>
          <p:spPr>
            <a:xfrm>
              <a:off x="3862300" y="4133900"/>
              <a:ext cx="74150" cy="65975"/>
            </a:xfrm>
            <a:custGeom>
              <a:avLst/>
              <a:gdLst/>
              <a:ahLst/>
              <a:cxnLst/>
              <a:rect l="l" t="t" r="r" b="b"/>
              <a:pathLst>
                <a:path w="2966" h="2639" extrusionOk="0">
                  <a:moveTo>
                    <a:pt x="281" y="0"/>
                  </a:moveTo>
                  <a:cubicBezTo>
                    <a:pt x="141" y="0"/>
                    <a:pt x="1" y="157"/>
                    <a:pt x="115" y="343"/>
                  </a:cubicBezTo>
                  <a:cubicBezTo>
                    <a:pt x="450" y="866"/>
                    <a:pt x="848" y="1305"/>
                    <a:pt x="1308" y="1703"/>
                  </a:cubicBezTo>
                  <a:cubicBezTo>
                    <a:pt x="1727" y="2038"/>
                    <a:pt x="2124" y="2414"/>
                    <a:pt x="2626" y="2624"/>
                  </a:cubicBezTo>
                  <a:cubicBezTo>
                    <a:pt x="2650" y="2634"/>
                    <a:pt x="2675" y="2638"/>
                    <a:pt x="2700" y="2638"/>
                  </a:cubicBezTo>
                  <a:cubicBezTo>
                    <a:pt x="2832" y="2638"/>
                    <a:pt x="2965" y="2510"/>
                    <a:pt x="2877" y="2352"/>
                  </a:cubicBezTo>
                  <a:cubicBezTo>
                    <a:pt x="2647" y="1954"/>
                    <a:pt x="2229" y="1640"/>
                    <a:pt x="1831" y="1410"/>
                  </a:cubicBezTo>
                  <a:cubicBezTo>
                    <a:pt x="1287" y="1075"/>
                    <a:pt x="848" y="636"/>
                    <a:pt x="450" y="113"/>
                  </a:cubicBezTo>
                  <a:cubicBezTo>
                    <a:pt x="411" y="33"/>
                    <a:pt x="346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8"/>
            <p:cNvSpPr/>
            <p:nvPr/>
          </p:nvSpPr>
          <p:spPr>
            <a:xfrm>
              <a:off x="3862000" y="4142325"/>
              <a:ext cx="83750" cy="58100"/>
            </a:xfrm>
            <a:custGeom>
              <a:avLst/>
              <a:gdLst/>
              <a:ahLst/>
              <a:cxnLst/>
              <a:rect l="l" t="t" r="r" b="b"/>
              <a:pathLst>
                <a:path w="3350" h="2324" extrusionOk="0">
                  <a:moveTo>
                    <a:pt x="2946" y="0"/>
                  </a:moveTo>
                  <a:cubicBezTo>
                    <a:pt x="2928" y="0"/>
                    <a:pt x="2909" y="2"/>
                    <a:pt x="2889" y="6"/>
                  </a:cubicBezTo>
                  <a:cubicBezTo>
                    <a:pt x="1718" y="173"/>
                    <a:pt x="902" y="1115"/>
                    <a:pt x="148" y="1952"/>
                  </a:cubicBezTo>
                  <a:cubicBezTo>
                    <a:pt x="1" y="2099"/>
                    <a:pt x="149" y="2324"/>
                    <a:pt x="320" y="2324"/>
                  </a:cubicBezTo>
                  <a:cubicBezTo>
                    <a:pt x="368" y="2324"/>
                    <a:pt x="417" y="2306"/>
                    <a:pt x="462" y="2266"/>
                  </a:cubicBezTo>
                  <a:cubicBezTo>
                    <a:pt x="1236" y="1575"/>
                    <a:pt x="2031" y="864"/>
                    <a:pt x="3015" y="550"/>
                  </a:cubicBezTo>
                  <a:cubicBezTo>
                    <a:pt x="3350" y="451"/>
                    <a:pt x="3240" y="0"/>
                    <a:pt x="2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8"/>
            <p:cNvSpPr/>
            <p:nvPr/>
          </p:nvSpPr>
          <p:spPr>
            <a:xfrm>
              <a:off x="3864875" y="4354150"/>
              <a:ext cx="126200" cy="50450"/>
            </a:xfrm>
            <a:custGeom>
              <a:avLst/>
              <a:gdLst/>
              <a:ahLst/>
              <a:cxnLst/>
              <a:rect l="l" t="t" r="r" b="b"/>
              <a:pathLst>
                <a:path w="5048" h="2018" extrusionOk="0">
                  <a:moveTo>
                    <a:pt x="387" y="0"/>
                  </a:moveTo>
                  <a:cubicBezTo>
                    <a:pt x="120" y="0"/>
                    <a:pt x="0" y="396"/>
                    <a:pt x="264" y="572"/>
                  </a:cubicBezTo>
                  <a:cubicBezTo>
                    <a:pt x="975" y="1032"/>
                    <a:pt x="1749" y="1262"/>
                    <a:pt x="2544" y="1493"/>
                  </a:cubicBezTo>
                  <a:cubicBezTo>
                    <a:pt x="3193" y="1681"/>
                    <a:pt x="3904" y="1702"/>
                    <a:pt x="4511" y="1995"/>
                  </a:cubicBezTo>
                  <a:cubicBezTo>
                    <a:pt x="4546" y="2011"/>
                    <a:pt x="4583" y="2018"/>
                    <a:pt x="4621" y="2018"/>
                  </a:cubicBezTo>
                  <a:cubicBezTo>
                    <a:pt x="4831" y="2018"/>
                    <a:pt x="5047" y="1792"/>
                    <a:pt x="4888" y="1597"/>
                  </a:cubicBezTo>
                  <a:cubicBezTo>
                    <a:pt x="4448" y="1032"/>
                    <a:pt x="3779" y="990"/>
                    <a:pt x="3109" y="865"/>
                  </a:cubicBezTo>
                  <a:cubicBezTo>
                    <a:pt x="2251" y="718"/>
                    <a:pt x="1310" y="509"/>
                    <a:pt x="556" y="49"/>
                  </a:cubicBezTo>
                  <a:cubicBezTo>
                    <a:pt x="496" y="15"/>
                    <a:pt x="439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8"/>
            <p:cNvSpPr/>
            <p:nvPr/>
          </p:nvSpPr>
          <p:spPr>
            <a:xfrm>
              <a:off x="3929550" y="4333850"/>
              <a:ext cx="40600" cy="94300"/>
            </a:xfrm>
            <a:custGeom>
              <a:avLst/>
              <a:gdLst/>
              <a:ahLst/>
              <a:cxnLst/>
              <a:rect l="l" t="t" r="r" b="b"/>
              <a:pathLst>
                <a:path w="1624" h="3772" extrusionOk="0">
                  <a:moveTo>
                    <a:pt x="1228" y="1"/>
                  </a:moveTo>
                  <a:cubicBezTo>
                    <a:pt x="1128" y="1"/>
                    <a:pt x="1032" y="56"/>
                    <a:pt x="982" y="191"/>
                  </a:cubicBezTo>
                  <a:cubicBezTo>
                    <a:pt x="564" y="1258"/>
                    <a:pt x="313" y="2388"/>
                    <a:pt x="41" y="3518"/>
                  </a:cubicBezTo>
                  <a:cubicBezTo>
                    <a:pt x="0" y="3666"/>
                    <a:pt x="125" y="3771"/>
                    <a:pt x="247" y="3771"/>
                  </a:cubicBezTo>
                  <a:cubicBezTo>
                    <a:pt x="314" y="3771"/>
                    <a:pt x="380" y="3739"/>
                    <a:pt x="418" y="3665"/>
                  </a:cubicBezTo>
                  <a:cubicBezTo>
                    <a:pt x="941" y="2639"/>
                    <a:pt x="1129" y="1530"/>
                    <a:pt x="1526" y="442"/>
                  </a:cubicBezTo>
                  <a:cubicBezTo>
                    <a:pt x="1623" y="208"/>
                    <a:pt x="1419" y="1"/>
                    <a:pt x="1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7B384F8-A0F4-9FD1-FFF8-71167E8E1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6EA003E8-DA02-1928-ED45-0C2CD9CE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>
            <a:extLst>
              <a:ext uri="{FF2B5EF4-FFF2-40B4-BE49-F238E27FC236}">
                <a16:creationId xmlns:a16="http://schemas.microsoft.com/office/drawing/2014/main" id="{6C7B7BDB-7C3A-E305-97ED-C479DB16F3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2053" name="Google Shape;2053;p50">
            <a:extLst>
              <a:ext uri="{FF2B5EF4-FFF2-40B4-BE49-F238E27FC236}">
                <a16:creationId xmlns:a16="http://schemas.microsoft.com/office/drawing/2014/main" id="{B685092E-ECC2-70A3-F8A1-B3EFDCF44E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054" name="Google Shape;2054;p50">
            <a:extLst>
              <a:ext uri="{FF2B5EF4-FFF2-40B4-BE49-F238E27FC236}">
                <a16:creationId xmlns:a16="http://schemas.microsoft.com/office/drawing/2014/main" id="{3D5CAFD6-ECF4-C24D-A379-AA417CCF7ACA}"/>
              </a:ext>
            </a:extLst>
          </p:cNvPr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055" name="Google Shape;2055;p50">
              <a:extLst>
                <a:ext uri="{FF2B5EF4-FFF2-40B4-BE49-F238E27FC236}">
                  <a16:creationId xmlns:a16="http://schemas.microsoft.com/office/drawing/2014/main" id="{4101DE52-C4A8-6DF3-7DAE-BCF6B11A55C1}"/>
                </a:ext>
              </a:extLst>
            </p:cNvPr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>
              <a:extLst>
                <a:ext uri="{FF2B5EF4-FFF2-40B4-BE49-F238E27FC236}">
                  <a16:creationId xmlns:a16="http://schemas.microsoft.com/office/drawing/2014/main" id="{03792062-7B0F-2B17-50ED-0B3E0A31CDB1}"/>
                </a:ext>
              </a:extLst>
            </p:cNvPr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>
              <a:extLst>
                <a:ext uri="{FF2B5EF4-FFF2-40B4-BE49-F238E27FC236}">
                  <a16:creationId xmlns:a16="http://schemas.microsoft.com/office/drawing/2014/main" id="{C1D79241-28E8-216B-316F-9BBB027984FC}"/>
                </a:ext>
              </a:extLst>
            </p:cNvPr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>
              <a:extLst>
                <a:ext uri="{FF2B5EF4-FFF2-40B4-BE49-F238E27FC236}">
                  <a16:creationId xmlns:a16="http://schemas.microsoft.com/office/drawing/2014/main" id="{1F58763C-8917-0215-097E-DAB2DD9B4C80}"/>
                </a:ext>
              </a:extLst>
            </p:cNvPr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>
              <a:extLst>
                <a:ext uri="{FF2B5EF4-FFF2-40B4-BE49-F238E27FC236}">
                  <a16:creationId xmlns:a16="http://schemas.microsoft.com/office/drawing/2014/main" id="{CBB95E0A-DCBA-D907-C96A-DFC862AE3101}"/>
                </a:ext>
              </a:extLst>
            </p:cNvPr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>
              <a:extLst>
                <a:ext uri="{FF2B5EF4-FFF2-40B4-BE49-F238E27FC236}">
                  <a16:creationId xmlns:a16="http://schemas.microsoft.com/office/drawing/2014/main" id="{57F94C6F-7961-CAEF-7961-39D19E793602}"/>
                </a:ext>
              </a:extLst>
            </p:cNvPr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>
              <a:extLst>
                <a:ext uri="{FF2B5EF4-FFF2-40B4-BE49-F238E27FC236}">
                  <a16:creationId xmlns:a16="http://schemas.microsoft.com/office/drawing/2014/main" id="{7DBBE14E-46F3-5587-FA64-F7F974196967}"/>
                </a:ext>
              </a:extLst>
            </p:cNvPr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>
              <a:extLst>
                <a:ext uri="{FF2B5EF4-FFF2-40B4-BE49-F238E27FC236}">
                  <a16:creationId xmlns:a16="http://schemas.microsoft.com/office/drawing/2014/main" id="{AE7C2526-EA70-3967-2887-AB409AE24D2D}"/>
                </a:ext>
              </a:extLst>
            </p:cNvPr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>
              <a:extLst>
                <a:ext uri="{FF2B5EF4-FFF2-40B4-BE49-F238E27FC236}">
                  <a16:creationId xmlns:a16="http://schemas.microsoft.com/office/drawing/2014/main" id="{B61B4BEB-487F-9EC9-C18A-B2FF5BFBC733}"/>
                </a:ext>
              </a:extLst>
            </p:cNvPr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0">
            <a:extLst>
              <a:ext uri="{FF2B5EF4-FFF2-40B4-BE49-F238E27FC236}">
                <a16:creationId xmlns:a16="http://schemas.microsoft.com/office/drawing/2014/main" id="{06BFE314-DC2A-0770-C2CA-A3F32C820F2C}"/>
              </a:ext>
            </a:extLst>
          </p:cNvPr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065" name="Google Shape;2065;p50">
              <a:extLst>
                <a:ext uri="{FF2B5EF4-FFF2-40B4-BE49-F238E27FC236}">
                  <a16:creationId xmlns:a16="http://schemas.microsoft.com/office/drawing/2014/main" id="{FFA49C8B-B0BE-BD47-D78D-A3E16EC19456}"/>
                </a:ext>
              </a:extLst>
            </p:cNvPr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>
              <a:extLst>
                <a:ext uri="{FF2B5EF4-FFF2-40B4-BE49-F238E27FC236}">
                  <a16:creationId xmlns:a16="http://schemas.microsoft.com/office/drawing/2014/main" id="{CB11C94B-4558-0A92-C243-95B2427AAF89}"/>
                </a:ext>
              </a:extLst>
            </p:cNvPr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>
              <a:extLst>
                <a:ext uri="{FF2B5EF4-FFF2-40B4-BE49-F238E27FC236}">
                  <a16:creationId xmlns:a16="http://schemas.microsoft.com/office/drawing/2014/main" id="{C521A622-1893-19E0-56A8-AEFA5B079C51}"/>
                </a:ext>
              </a:extLst>
            </p:cNvPr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>
              <a:extLst>
                <a:ext uri="{FF2B5EF4-FFF2-40B4-BE49-F238E27FC236}">
                  <a16:creationId xmlns:a16="http://schemas.microsoft.com/office/drawing/2014/main" id="{A1A7139C-1F1A-E37D-2CB1-7D67ED3C9612}"/>
                </a:ext>
              </a:extLst>
            </p:cNvPr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>
              <a:extLst>
                <a:ext uri="{FF2B5EF4-FFF2-40B4-BE49-F238E27FC236}">
                  <a16:creationId xmlns:a16="http://schemas.microsoft.com/office/drawing/2014/main" id="{1C0E7955-44D5-F1F1-16B1-C6A78B8847B6}"/>
                </a:ext>
              </a:extLst>
            </p:cNvPr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>
              <a:extLst>
                <a:ext uri="{FF2B5EF4-FFF2-40B4-BE49-F238E27FC236}">
                  <a16:creationId xmlns:a16="http://schemas.microsoft.com/office/drawing/2014/main" id="{902EB688-6BFF-4B73-6877-838E28205C87}"/>
                </a:ext>
              </a:extLst>
            </p:cNvPr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>
              <a:extLst>
                <a:ext uri="{FF2B5EF4-FFF2-40B4-BE49-F238E27FC236}">
                  <a16:creationId xmlns:a16="http://schemas.microsoft.com/office/drawing/2014/main" id="{96A649C0-96DA-1DFF-0D76-90174E64F3F4}"/>
                </a:ext>
              </a:extLst>
            </p:cNvPr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>
              <a:extLst>
                <a:ext uri="{FF2B5EF4-FFF2-40B4-BE49-F238E27FC236}">
                  <a16:creationId xmlns:a16="http://schemas.microsoft.com/office/drawing/2014/main" id="{20F0BF7B-C8AA-F40F-2009-B982AB590ADF}"/>
                </a:ext>
              </a:extLst>
            </p:cNvPr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>
              <a:extLst>
                <a:ext uri="{FF2B5EF4-FFF2-40B4-BE49-F238E27FC236}">
                  <a16:creationId xmlns:a16="http://schemas.microsoft.com/office/drawing/2014/main" id="{B65A7C72-05E5-D2EF-890D-4AAA137567E6}"/>
                </a:ext>
              </a:extLst>
            </p:cNvPr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>
              <a:extLst>
                <a:ext uri="{FF2B5EF4-FFF2-40B4-BE49-F238E27FC236}">
                  <a16:creationId xmlns:a16="http://schemas.microsoft.com/office/drawing/2014/main" id="{FEF28CFB-79F1-AA44-4CDA-A2E1F3B0D291}"/>
                </a:ext>
              </a:extLst>
            </p:cNvPr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>
              <a:extLst>
                <a:ext uri="{FF2B5EF4-FFF2-40B4-BE49-F238E27FC236}">
                  <a16:creationId xmlns:a16="http://schemas.microsoft.com/office/drawing/2014/main" id="{A32D2485-D68D-E509-C0AF-25E4C860971C}"/>
                </a:ext>
              </a:extLst>
            </p:cNvPr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>
              <a:extLst>
                <a:ext uri="{FF2B5EF4-FFF2-40B4-BE49-F238E27FC236}">
                  <a16:creationId xmlns:a16="http://schemas.microsoft.com/office/drawing/2014/main" id="{8A1ACB87-DD37-7A45-3F6F-A60E451F2ADA}"/>
                </a:ext>
              </a:extLst>
            </p:cNvPr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>
              <a:extLst>
                <a:ext uri="{FF2B5EF4-FFF2-40B4-BE49-F238E27FC236}">
                  <a16:creationId xmlns:a16="http://schemas.microsoft.com/office/drawing/2014/main" id="{F07D094E-C6FA-6D3B-1638-8A0E2671E026}"/>
                </a:ext>
              </a:extLst>
            </p:cNvPr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>
              <a:extLst>
                <a:ext uri="{FF2B5EF4-FFF2-40B4-BE49-F238E27FC236}">
                  <a16:creationId xmlns:a16="http://schemas.microsoft.com/office/drawing/2014/main" id="{F2D760E9-1B10-AC11-31EA-C565193B0E3F}"/>
                </a:ext>
              </a:extLst>
            </p:cNvPr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>
              <a:extLst>
                <a:ext uri="{FF2B5EF4-FFF2-40B4-BE49-F238E27FC236}">
                  <a16:creationId xmlns:a16="http://schemas.microsoft.com/office/drawing/2014/main" id="{9B5C9839-55FD-AC89-77E9-B4E87C5C5C1D}"/>
                </a:ext>
              </a:extLst>
            </p:cNvPr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>
              <a:extLst>
                <a:ext uri="{FF2B5EF4-FFF2-40B4-BE49-F238E27FC236}">
                  <a16:creationId xmlns:a16="http://schemas.microsoft.com/office/drawing/2014/main" id="{D4FEE0F3-15B5-2AF3-7372-3758531CF671}"/>
                </a:ext>
              </a:extLst>
            </p:cNvPr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>
              <a:extLst>
                <a:ext uri="{FF2B5EF4-FFF2-40B4-BE49-F238E27FC236}">
                  <a16:creationId xmlns:a16="http://schemas.microsoft.com/office/drawing/2014/main" id="{165D9961-2BF3-32A2-2067-0BAEC8BC952F}"/>
                </a:ext>
              </a:extLst>
            </p:cNvPr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>
              <a:extLst>
                <a:ext uri="{FF2B5EF4-FFF2-40B4-BE49-F238E27FC236}">
                  <a16:creationId xmlns:a16="http://schemas.microsoft.com/office/drawing/2014/main" id="{28AD7EF6-ED95-F25D-9886-248AF1B9539D}"/>
                </a:ext>
              </a:extLst>
            </p:cNvPr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>
              <a:extLst>
                <a:ext uri="{FF2B5EF4-FFF2-40B4-BE49-F238E27FC236}">
                  <a16:creationId xmlns:a16="http://schemas.microsoft.com/office/drawing/2014/main" id="{E4A6AC56-1E76-1AEF-DB51-38B19DF7E08D}"/>
                </a:ext>
              </a:extLst>
            </p:cNvPr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>
              <a:extLst>
                <a:ext uri="{FF2B5EF4-FFF2-40B4-BE49-F238E27FC236}">
                  <a16:creationId xmlns:a16="http://schemas.microsoft.com/office/drawing/2014/main" id="{665B20F6-7D90-F237-0F52-E7FB48A20F02}"/>
                </a:ext>
              </a:extLst>
            </p:cNvPr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>
              <a:extLst>
                <a:ext uri="{FF2B5EF4-FFF2-40B4-BE49-F238E27FC236}">
                  <a16:creationId xmlns:a16="http://schemas.microsoft.com/office/drawing/2014/main" id="{D4C01049-7B6D-D78A-5133-530F5A2E23FC}"/>
                </a:ext>
              </a:extLst>
            </p:cNvPr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>
              <a:extLst>
                <a:ext uri="{FF2B5EF4-FFF2-40B4-BE49-F238E27FC236}">
                  <a16:creationId xmlns:a16="http://schemas.microsoft.com/office/drawing/2014/main" id="{E461C677-E236-67D5-D0B9-DE046F01D479}"/>
                </a:ext>
              </a:extLst>
            </p:cNvPr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>
              <a:extLst>
                <a:ext uri="{FF2B5EF4-FFF2-40B4-BE49-F238E27FC236}">
                  <a16:creationId xmlns:a16="http://schemas.microsoft.com/office/drawing/2014/main" id="{2E5AEDE2-5516-62C2-94EF-886F727C96DC}"/>
                </a:ext>
              </a:extLst>
            </p:cNvPr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>
              <a:extLst>
                <a:ext uri="{FF2B5EF4-FFF2-40B4-BE49-F238E27FC236}">
                  <a16:creationId xmlns:a16="http://schemas.microsoft.com/office/drawing/2014/main" id="{995AC0B6-64C9-81D4-96FE-A683422E2311}"/>
                </a:ext>
              </a:extLst>
            </p:cNvPr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>
              <a:extLst>
                <a:ext uri="{FF2B5EF4-FFF2-40B4-BE49-F238E27FC236}">
                  <a16:creationId xmlns:a16="http://schemas.microsoft.com/office/drawing/2014/main" id="{E8DAD223-B73A-6CB6-1B4B-5F1E0710577F}"/>
                </a:ext>
              </a:extLst>
            </p:cNvPr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>
              <a:extLst>
                <a:ext uri="{FF2B5EF4-FFF2-40B4-BE49-F238E27FC236}">
                  <a16:creationId xmlns:a16="http://schemas.microsoft.com/office/drawing/2014/main" id="{F5B240D3-C456-7ADB-0118-1E07EBDB2ED2}"/>
                </a:ext>
              </a:extLst>
            </p:cNvPr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>
              <a:extLst>
                <a:ext uri="{FF2B5EF4-FFF2-40B4-BE49-F238E27FC236}">
                  <a16:creationId xmlns:a16="http://schemas.microsoft.com/office/drawing/2014/main" id="{8644BDC8-4125-2C90-9F81-3A888F10557B}"/>
                </a:ext>
              </a:extLst>
            </p:cNvPr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>
              <a:extLst>
                <a:ext uri="{FF2B5EF4-FFF2-40B4-BE49-F238E27FC236}">
                  <a16:creationId xmlns:a16="http://schemas.microsoft.com/office/drawing/2014/main" id="{4E9EAD23-BFF3-EFD4-F338-ADEDCD3039CA}"/>
                </a:ext>
              </a:extLst>
            </p:cNvPr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50">
            <a:extLst>
              <a:ext uri="{FF2B5EF4-FFF2-40B4-BE49-F238E27FC236}">
                <a16:creationId xmlns:a16="http://schemas.microsoft.com/office/drawing/2014/main" id="{EA9B11F8-9AC8-BA60-82E5-1B42B53BB0B6}"/>
              </a:ext>
            </a:extLst>
          </p:cNvPr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094" name="Google Shape;2094;p50">
              <a:extLst>
                <a:ext uri="{FF2B5EF4-FFF2-40B4-BE49-F238E27FC236}">
                  <a16:creationId xmlns:a16="http://schemas.microsoft.com/office/drawing/2014/main" id="{5A9C5C9A-0906-18FB-97F3-848E0A4E12FF}"/>
                </a:ext>
              </a:extLst>
            </p:cNvPr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>
              <a:extLst>
                <a:ext uri="{FF2B5EF4-FFF2-40B4-BE49-F238E27FC236}">
                  <a16:creationId xmlns:a16="http://schemas.microsoft.com/office/drawing/2014/main" id="{5ED785CF-4AEE-9EE2-72B1-9CC6A80C5FAB}"/>
                </a:ext>
              </a:extLst>
            </p:cNvPr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>
              <a:extLst>
                <a:ext uri="{FF2B5EF4-FFF2-40B4-BE49-F238E27FC236}">
                  <a16:creationId xmlns:a16="http://schemas.microsoft.com/office/drawing/2014/main" id="{F135D4E6-7191-B6E2-4821-A9E4D98393CE}"/>
                </a:ext>
              </a:extLst>
            </p:cNvPr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>
              <a:extLst>
                <a:ext uri="{FF2B5EF4-FFF2-40B4-BE49-F238E27FC236}">
                  <a16:creationId xmlns:a16="http://schemas.microsoft.com/office/drawing/2014/main" id="{9130F15E-9799-8F5A-09D5-1FEA426D6EB2}"/>
                </a:ext>
              </a:extLst>
            </p:cNvPr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>
              <a:extLst>
                <a:ext uri="{FF2B5EF4-FFF2-40B4-BE49-F238E27FC236}">
                  <a16:creationId xmlns:a16="http://schemas.microsoft.com/office/drawing/2014/main" id="{EED505FD-F912-94DB-1BEA-6F8D11490682}"/>
                </a:ext>
              </a:extLst>
            </p:cNvPr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>
              <a:extLst>
                <a:ext uri="{FF2B5EF4-FFF2-40B4-BE49-F238E27FC236}">
                  <a16:creationId xmlns:a16="http://schemas.microsoft.com/office/drawing/2014/main" id="{384AA720-63B4-7D04-E01A-E64224A46358}"/>
                </a:ext>
              </a:extLst>
            </p:cNvPr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>
              <a:extLst>
                <a:ext uri="{FF2B5EF4-FFF2-40B4-BE49-F238E27FC236}">
                  <a16:creationId xmlns:a16="http://schemas.microsoft.com/office/drawing/2014/main" id="{B358BCB4-1143-F878-595B-D2C02A389C61}"/>
                </a:ext>
              </a:extLst>
            </p:cNvPr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E80F6DDB-C601-0070-A9ED-045DD6035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728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539707E1-0E0A-6F41-2B36-33FB7E6F2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>
            <a:extLst>
              <a:ext uri="{FF2B5EF4-FFF2-40B4-BE49-F238E27FC236}">
                <a16:creationId xmlns:a16="http://schemas.microsoft.com/office/drawing/2014/main" id="{BEC33F21-323C-3EF2-7193-27B93F681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053" name="Google Shape;2053;p50">
            <a:extLst>
              <a:ext uri="{FF2B5EF4-FFF2-40B4-BE49-F238E27FC236}">
                <a16:creationId xmlns:a16="http://schemas.microsoft.com/office/drawing/2014/main" id="{A9667562-53DA-AC59-E3DE-2CC1216B6A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054" name="Google Shape;2054;p50">
            <a:extLst>
              <a:ext uri="{FF2B5EF4-FFF2-40B4-BE49-F238E27FC236}">
                <a16:creationId xmlns:a16="http://schemas.microsoft.com/office/drawing/2014/main" id="{AF5DAE6C-84DD-78D1-A192-E79898834486}"/>
              </a:ext>
            </a:extLst>
          </p:cNvPr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055" name="Google Shape;2055;p50">
              <a:extLst>
                <a:ext uri="{FF2B5EF4-FFF2-40B4-BE49-F238E27FC236}">
                  <a16:creationId xmlns:a16="http://schemas.microsoft.com/office/drawing/2014/main" id="{BF8EA5F4-AE65-6ACE-C243-BB01BE33BB53}"/>
                </a:ext>
              </a:extLst>
            </p:cNvPr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>
              <a:extLst>
                <a:ext uri="{FF2B5EF4-FFF2-40B4-BE49-F238E27FC236}">
                  <a16:creationId xmlns:a16="http://schemas.microsoft.com/office/drawing/2014/main" id="{F26F9738-ED39-86AA-E747-BC056EE699AA}"/>
                </a:ext>
              </a:extLst>
            </p:cNvPr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>
              <a:extLst>
                <a:ext uri="{FF2B5EF4-FFF2-40B4-BE49-F238E27FC236}">
                  <a16:creationId xmlns:a16="http://schemas.microsoft.com/office/drawing/2014/main" id="{283B7DDF-69D5-585C-C28B-6BE7522F0647}"/>
                </a:ext>
              </a:extLst>
            </p:cNvPr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>
              <a:extLst>
                <a:ext uri="{FF2B5EF4-FFF2-40B4-BE49-F238E27FC236}">
                  <a16:creationId xmlns:a16="http://schemas.microsoft.com/office/drawing/2014/main" id="{3C361C4E-EF4B-4B06-49AB-20E86BFC4096}"/>
                </a:ext>
              </a:extLst>
            </p:cNvPr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>
              <a:extLst>
                <a:ext uri="{FF2B5EF4-FFF2-40B4-BE49-F238E27FC236}">
                  <a16:creationId xmlns:a16="http://schemas.microsoft.com/office/drawing/2014/main" id="{EB44ACC5-2C5D-88F5-E4ED-AE430FD87301}"/>
                </a:ext>
              </a:extLst>
            </p:cNvPr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>
              <a:extLst>
                <a:ext uri="{FF2B5EF4-FFF2-40B4-BE49-F238E27FC236}">
                  <a16:creationId xmlns:a16="http://schemas.microsoft.com/office/drawing/2014/main" id="{F365897E-2F2F-3DCA-BA1E-CBF55B8D9E39}"/>
                </a:ext>
              </a:extLst>
            </p:cNvPr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>
              <a:extLst>
                <a:ext uri="{FF2B5EF4-FFF2-40B4-BE49-F238E27FC236}">
                  <a16:creationId xmlns:a16="http://schemas.microsoft.com/office/drawing/2014/main" id="{D6F40B44-D7CC-6C27-F671-DD689B46781D}"/>
                </a:ext>
              </a:extLst>
            </p:cNvPr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>
              <a:extLst>
                <a:ext uri="{FF2B5EF4-FFF2-40B4-BE49-F238E27FC236}">
                  <a16:creationId xmlns:a16="http://schemas.microsoft.com/office/drawing/2014/main" id="{EFD67E51-7BF0-BC2E-B5AA-E303AD8CF43C}"/>
                </a:ext>
              </a:extLst>
            </p:cNvPr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>
              <a:extLst>
                <a:ext uri="{FF2B5EF4-FFF2-40B4-BE49-F238E27FC236}">
                  <a16:creationId xmlns:a16="http://schemas.microsoft.com/office/drawing/2014/main" id="{5A33F53E-0BFE-9C81-3827-AB68B667CE60}"/>
                </a:ext>
              </a:extLst>
            </p:cNvPr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0">
            <a:extLst>
              <a:ext uri="{FF2B5EF4-FFF2-40B4-BE49-F238E27FC236}">
                <a16:creationId xmlns:a16="http://schemas.microsoft.com/office/drawing/2014/main" id="{7083F8B5-8421-EDDB-873C-668EE65432BD}"/>
              </a:ext>
            </a:extLst>
          </p:cNvPr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065" name="Google Shape;2065;p50">
              <a:extLst>
                <a:ext uri="{FF2B5EF4-FFF2-40B4-BE49-F238E27FC236}">
                  <a16:creationId xmlns:a16="http://schemas.microsoft.com/office/drawing/2014/main" id="{3CB6643F-DB3D-DD9D-3F62-3728E459D836}"/>
                </a:ext>
              </a:extLst>
            </p:cNvPr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>
              <a:extLst>
                <a:ext uri="{FF2B5EF4-FFF2-40B4-BE49-F238E27FC236}">
                  <a16:creationId xmlns:a16="http://schemas.microsoft.com/office/drawing/2014/main" id="{2108DFE3-46DA-FE22-F334-FB91D5BA8C7D}"/>
                </a:ext>
              </a:extLst>
            </p:cNvPr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>
              <a:extLst>
                <a:ext uri="{FF2B5EF4-FFF2-40B4-BE49-F238E27FC236}">
                  <a16:creationId xmlns:a16="http://schemas.microsoft.com/office/drawing/2014/main" id="{788A2F4F-AB14-D6CD-AB42-1723871D7381}"/>
                </a:ext>
              </a:extLst>
            </p:cNvPr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>
              <a:extLst>
                <a:ext uri="{FF2B5EF4-FFF2-40B4-BE49-F238E27FC236}">
                  <a16:creationId xmlns:a16="http://schemas.microsoft.com/office/drawing/2014/main" id="{B658046C-4000-35FF-A71D-067C0ACD4BF8}"/>
                </a:ext>
              </a:extLst>
            </p:cNvPr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>
              <a:extLst>
                <a:ext uri="{FF2B5EF4-FFF2-40B4-BE49-F238E27FC236}">
                  <a16:creationId xmlns:a16="http://schemas.microsoft.com/office/drawing/2014/main" id="{F384D783-7E0C-4055-3387-DCD114C3FF68}"/>
                </a:ext>
              </a:extLst>
            </p:cNvPr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>
              <a:extLst>
                <a:ext uri="{FF2B5EF4-FFF2-40B4-BE49-F238E27FC236}">
                  <a16:creationId xmlns:a16="http://schemas.microsoft.com/office/drawing/2014/main" id="{794582BE-E341-3CC2-1A08-37679286B07B}"/>
                </a:ext>
              </a:extLst>
            </p:cNvPr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>
              <a:extLst>
                <a:ext uri="{FF2B5EF4-FFF2-40B4-BE49-F238E27FC236}">
                  <a16:creationId xmlns:a16="http://schemas.microsoft.com/office/drawing/2014/main" id="{E1B0985C-8D39-B0E9-AAAE-E6EBB1C35897}"/>
                </a:ext>
              </a:extLst>
            </p:cNvPr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>
              <a:extLst>
                <a:ext uri="{FF2B5EF4-FFF2-40B4-BE49-F238E27FC236}">
                  <a16:creationId xmlns:a16="http://schemas.microsoft.com/office/drawing/2014/main" id="{DC1DD054-5FCB-A947-3DF8-20BDEF7CD31E}"/>
                </a:ext>
              </a:extLst>
            </p:cNvPr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>
              <a:extLst>
                <a:ext uri="{FF2B5EF4-FFF2-40B4-BE49-F238E27FC236}">
                  <a16:creationId xmlns:a16="http://schemas.microsoft.com/office/drawing/2014/main" id="{47B66E8F-A0DC-1FCC-B6CE-600F6A405EE6}"/>
                </a:ext>
              </a:extLst>
            </p:cNvPr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>
              <a:extLst>
                <a:ext uri="{FF2B5EF4-FFF2-40B4-BE49-F238E27FC236}">
                  <a16:creationId xmlns:a16="http://schemas.microsoft.com/office/drawing/2014/main" id="{05D4458E-D84C-B934-8AD4-202AE991FB65}"/>
                </a:ext>
              </a:extLst>
            </p:cNvPr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>
              <a:extLst>
                <a:ext uri="{FF2B5EF4-FFF2-40B4-BE49-F238E27FC236}">
                  <a16:creationId xmlns:a16="http://schemas.microsoft.com/office/drawing/2014/main" id="{FBB7E651-33D9-1B2D-1F7E-7F915DFA065D}"/>
                </a:ext>
              </a:extLst>
            </p:cNvPr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>
              <a:extLst>
                <a:ext uri="{FF2B5EF4-FFF2-40B4-BE49-F238E27FC236}">
                  <a16:creationId xmlns:a16="http://schemas.microsoft.com/office/drawing/2014/main" id="{770CED73-B9C0-589E-7473-0F692DDF7AE6}"/>
                </a:ext>
              </a:extLst>
            </p:cNvPr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>
              <a:extLst>
                <a:ext uri="{FF2B5EF4-FFF2-40B4-BE49-F238E27FC236}">
                  <a16:creationId xmlns:a16="http://schemas.microsoft.com/office/drawing/2014/main" id="{43497206-4258-6890-C9FA-253A662680A9}"/>
                </a:ext>
              </a:extLst>
            </p:cNvPr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>
              <a:extLst>
                <a:ext uri="{FF2B5EF4-FFF2-40B4-BE49-F238E27FC236}">
                  <a16:creationId xmlns:a16="http://schemas.microsoft.com/office/drawing/2014/main" id="{0FABD7AC-D7D1-33BF-3A68-5E443A17A4B8}"/>
                </a:ext>
              </a:extLst>
            </p:cNvPr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>
              <a:extLst>
                <a:ext uri="{FF2B5EF4-FFF2-40B4-BE49-F238E27FC236}">
                  <a16:creationId xmlns:a16="http://schemas.microsoft.com/office/drawing/2014/main" id="{3B09265E-BE82-85A6-EC66-E52601541EDF}"/>
                </a:ext>
              </a:extLst>
            </p:cNvPr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>
              <a:extLst>
                <a:ext uri="{FF2B5EF4-FFF2-40B4-BE49-F238E27FC236}">
                  <a16:creationId xmlns:a16="http://schemas.microsoft.com/office/drawing/2014/main" id="{965BD554-B0F7-D250-B0F6-8E70DF4A05E9}"/>
                </a:ext>
              </a:extLst>
            </p:cNvPr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>
              <a:extLst>
                <a:ext uri="{FF2B5EF4-FFF2-40B4-BE49-F238E27FC236}">
                  <a16:creationId xmlns:a16="http://schemas.microsoft.com/office/drawing/2014/main" id="{7DB0CF7A-7963-2000-EA04-D409B753F0EF}"/>
                </a:ext>
              </a:extLst>
            </p:cNvPr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>
              <a:extLst>
                <a:ext uri="{FF2B5EF4-FFF2-40B4-BE49-F238E27FC236}">
                  <a16:creationId xmlns:a16="http://schemas.microsoft.com/office/drawing/2014/main" id="{69C86E00-21CF-190B-9729-7EFC87E1AC5A}"/>
                </a:ext>
              </a:extLst>
            </p:cNvPr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>
              <a:extLst>
                <a:ext uri="{FF2B5EF4-FFF2-40B4-BE49-F238E27FC236}">
                  <a16:creationId xmlns:a16="http://schemas.microsoft.com/office/drawing/2014/main" id="{C32CF294-930F-EBCA-D7DA-F6BE4B050E78}"/>
                </a:ext>
              </a:extLst>
            </p:cNvPr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>
              <a:extLst>
                <a:ext uri="{FF2B5EF4-FFF2-40B4-BE49-F238E27FC236}">
                  <a16:creationId xmlns:a16="http://schemas.microsoft.com/office/drawing/2014/main" id="{499FA8F8-95C6-AB9A-4BEA-4C0C31C34A9B}"/>
                </a:ext>
              </a:extLst>
            </p:cNvPr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>
              <a:extLst>
                <a:ext uri="{FF2B5EF4-FFF2-40B4-BE49-F238E27FC236}">
                  <a16:creationId xmlns:a16="http://schemas.microsoft.com/office/drawing/2014/main" id="{724FC873-8EC3-756A-7A4A-723FAA599375}"/>
                </a:ext>
              </a:extLst>
            </p:cNvPr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>
              <a:extLst>
                <a:ext uri="{FF2B5EF4-FFF2-40B4-BE49-F238E27FC236}">
                  <a16:creationId xmlns:a16="http://schemas.microsoft.com/office/drawing/2014/main" id="{BE1D831D-C5ED-3C60-E49D-A02347C57412}"/>
                </a:ext>
              </a:extLst>
            </p:cNvPr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>
              <a:extLst>
                <a:ext uri="{FF2B5EF4-FFF2-40B4-BE49-F238E27FC236}">
                  <a16:creationId xmlns:a16="http://schemas.microsoft.com/office/drawing/2014/main" id="{E4629E58-6EC5-4CBB-A587-2CA76797CA1C}"/>
                </a:ext>
              </a:extLst>
            </p:cNvPr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>
              <a:extLst>
                <a:ext uri="{FF2B5EF4-FFF2-40B4-BE49-F238E27FC236}">
                  <a16:creationId xmlns:a16="http://schemas.microsoft.com/office/drawing/2014/main" id="{F4622B9A-70AB-E4B5-F3D8-C619A09706C6}"/>
                </a:ext>
              </a:extLst>
            </p:cNvPr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>
              <a:extLst>
                <a:ext uri="{FF2B5EF4-FFF2-40B4-BE49-F238E27FC236}">
                  <a16:creationId xmlns:a16="http://schemas.microsoft.com/office/drawing/2014/main" id="{1CB10101-F493-35E7-A0E0-7EB57318A0C5}"/>
                </a:ext>
              </a:extLst>
            </p:cNvPr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>
              <a:extLst>
                <a:ext uri="{FF2B5EF4-FFF2-40B4-BE49-F238E27FC236}">
                  <a16:creationId xmlns:a16="http://schemas.microsoft.com/office/drawing/2014/main" id="{CAE8F03A-02F2-520B-1422-4B92919352F9}"/>
                </a:ext>
              </a:extLst>
            </p:cNvPr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>
              <a:extLst>
                <a:ext uri="{FF2B5EF4-FFF2-40B4-BE49-F238E27FC236}">
                  <a16:creationId xmlns:a16="http://schemas.microsoft.com/office/drawing/2014/main" id="{B86419B3-DA23-70AB-6FD0-35FBEFD13DB1}"/>
                </a:ext>
              </a:extLst>
            </p:cNvPr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>
              <a:extLst>
                <a:ext uri="{FF2B5EF4-FFF2-40B4-BE49-F238E27FC236}">
                  <a16:creationId xmlns:a16="http://schemas.microsoft.com/office/drawing/2014/main" id="{0B399D8E-0BE7-96A2-DBDE-6B21E15DCB57}"/>
                </a:ext>
              </a:extLst>
            </p:cNvPr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50">
            <a:extLst>
              <a:ext uri="{FF2B5EF4-FFF2-40B4-BE49-F238E27FC236}">
                <a16:creationId xmlns:a16="http://schemas.microsoft.com/office/drawing/2014/main" id="{3E2BF4F0-7701-AD6C-C97E-50AD67B49725}"/>
              </a:ext>
            </a:extLst>
          </p:cNvPr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094" name="Google Shape;2094;p50">
              <a:extLst>
                <a:ext uri="{FF2B5EF4-FFF2-40B4-BE49-F238E27FC236}">
                  <a16:creationId xmlns:a16="http://schemas.microsoft.com/office/drawing/2014/main" id="{52AF8ED6-BDD2-C5E8-0147-FCAEA1DE7E8B}"/>
                </a:ext>
              </a:extLst>
            </p:cNvPr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>
              <a:extLst>
                <a:ext uri="{FF2B5EF4-FFF2-40B4-BE49-F238E27FC236}">
                  <a16:creationId xmlns:a16="http://schemas.microsoft.com/office/drawing/2014/main" id="{2E53DC35-BA2B-614D-AB42-7CEE9FA5F0BD}"/>
                </a:ext>
              </a:extLst>
            </p:cNvPr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>
              <a:extLst>
                <a:ext uri="{FF2B5EF4-FFF2-40B4-BE49-F238E27FC236}">
                  <a16:creationId xmlns:a16="http://schemas.microsoft.com/office/drawing/2014/main" id="{58668CCA-E9DE-E441-D19B-65CC7C088661}"/>
                </a:ext>
              </a:extLst>
            </p:cNvPr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>
              <a:extLst>
                <a:ext uri="{FF2B5EF4-FFF2-40B4-BE49-F238E27FC236}">
                  <a16:creationId xmlns:a16="http://schemas.microsoft.com/office/drawing/2014/main" id="{B5338870-2544-9444-A319-98AB3DE9E7C8}"/>
                </a:ext>
              </a:extLst>
            </p:cNvPr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>
              <a:extLst>
                <a:ext uri="{FF2B5EF4-FFF2-40B4-BE49-F238E27FC236}">
                  <a16:creationId xmlns:a16="http://schemas.microsoft.com/office/drawing/2014/main" id="{4B9485D6-0792-3D38-C59F-9EE906E56DDC}"/>
                </a:ext>
              </a:extLst>
            </p:cNvPr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>
              <a:extLst>
                <a:ext uri="{FF2B5EF4-FFF2-40B4-BE49-F238E27FC236}">
                  <a16:creationId xmlns:a16="http://schemas.microsoft.com/office/drawing/2014/main" id="{C6B959C0-CEDE-8A2A-3E5F-9F64AF69F1F7}"/>
                </a:ext>
              </a:extLst>
            </p:cNvPr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>
              <a:extLst>
                <a:ext uri="{FF2B5EF4-FFF2-40B4-BE49-F238E27FC236}">
                  <a16:creationId xmlns:a16="http://schemas.microsoft.com/office/drawing/2014/main" id="{6D8CAA06-CB32-3181-329C-6C75F2641E2B}"/>
                </a:ext>
              </a:extLst>
            </p:cNvPr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AC1D7411-99CD-1C5F-67BE-0206B4BE1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826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>
          <a:extLst>
            <a:ext uri="{FF2B5EF4-FFF2-40B4-BE49-F238E27FC236}">
              <a16:creationId xmlns:a16="http://schemas.microsoft.com/office/drawing/2014/main" id="{E0E0F0E7-9DBE-09FB-B67D-8FD70F96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48">
            <a:extLst>
              <a:ext uri="{FF2B5EF4-FFF2-40B4-BE49-F238E27FC236}">
                <a16:creationId xmlns:a16="http://schemas.microsoft.com/office/drawing/2014/main" id="{74E95422-688F-CDFD-32A4-A97EA52EB965}"/>
              </a:ext>
            </a:extLst>
          </p:cNvPr>
          <p:cNvSpPr/>
          <p:nvPr/>
        </p:nvSpPr>
        <p:spPr>
          <a:xfrm>
            <a:off x="1268914" y="187578"/>
            <a:ext cx="1624583" cy="1215490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48">
            <a:extLst>
              <a:ext uri="{FF2B5EF4-FFF2-40B4-BE49-F238E27FC236}">
                <a16:creationId xmlns:a16="http://schemas.microsoft.com/office/drawing/2014/main" id="{E55EA9EB-0400-73F3-F663-55B59E5E6928}"/>
              </a:ext>
            </a:extLst>
          </p:cNvPr>
          <p:cNvSpPr/>
          <p:nvPr/>
        </p:nvSpPr>
        <p:spPr>
          <a:xfrm rot="15507344" flipH="1">
            <a:off x="3741528" y="-124756"/>
            <a:ext cx="990146" cy="1823834"/>
          </a:xfrm>
          <a:custGeom>
            <a:avLst/>
            <a:gdLst/>
            <a:ahLst/>
            <a:cxnLst/>
            <a:rect l="l" t="t" r="r" b="b"/>
            <a:pathLst>
              <a:path w="39007" h="34971" extrusionOk="0">
                <a:moveTo>
                  <a:pt x="27002" y="4173"/>
                </a:moveTo>
                <a:cubicBezTo>
                  <a:pt x="28109" y="4173"/>
                  <a:pt x="29216" y="4347"/>
                  <a:pt x="30307" y="4725"/>
                </a:cubicBezTo>
                <a:cubicBezTo>
                  <a:pt x="32267" y="5414"/>
                  <a:pt x="33740" y="6784"/>
                  <a:pt x="34692" y="8467"/>
                </a:cubicBezTo>
                <a:lnTo>
                  <a:pt x="34692" y="8467"/>
                </a:lnTo>
                <a:cubicBezTo>
                  <a:pt x="32334" y="6513"/>
                  <a:pt x="29020" y="5680"/>
                  <a:pt x="25801" y="5680"/>
                </a:cubicBezTo>
                <a:cubicBezTo>
                  <a:pt x="24435" y="5680"/>
                  <a:pt x="23087" y="5830"/>
                  <a:pt x="21837" y="6108"/>
                </a:cubicBezTo>
                <a:cubicBezTo>
                  <a:pt x="20899" y="6306"/>
                  <a:pt x="19961" y="6559"/>
                  <a:pt x="19028" y="6865"/>
                </a:cubicBezTo>
                <a:lnTo>
                  <a:pt x="19028" y="6865"/>
                </a:lnTo>
                <a:cubicBezTo>
                  <a:pt x="21541" y="5226"/>
                  <a:pt x="24273" y="4173"/>
                  <a:pt x="27002" y="4173"/>
                </a:cubicBezTo>
                <a:close/>
                <a:moveTo>
                  <a:pt x="24007" y="1252"/>
                </a:moveTo>
                <a:cubicBezTo>
                  <a:pt x="26899" y="1252"/>
                  <a:pt x="29656" y="2274"/>
                  <a:pt x="31833" y="4131"/>
                </a:cubicBezTo>
                <a:lnTo>
                  <a:pt x="31833" y="4131"/>
                </a:lnTo>
                <a:cubicBezTo>
                  <a:pt x="30436" y="3458"/>
                  <a:pt x="28874" y="3147"/>
                  <a:pt x="27272" y="3147"/>
                </a:cubicBezTo>
                <a:cubicBezTo>
                  <a:pt x="25371" y="3147"/>
                  <a:pt x="23414" y="3585"/>
                  <a:pt x="21607" y="4379"/>
                </a:cubicBezTo>
                <a:cubicBezTo>
                  <a:pt x="19452" y="5327"/>
                  <a:pt x="17345" y="6687"/>
                  <a:pt x="15420" y="8318"/>
                </a:cubicBezTo>
                <a:lnTo>
                  <a:pt x="15420" y="8318"/>
                </a:lnTo>
                <a:cubicBezTo>
                  <a:pt x="11855" y="10028"/>
                  <a:pt x="8541" y="12455"/>
                  <a:pt x="5927" y="15338"/>
                </a:cubicBezTo>
                <a:lnTo>
                  <a:pt x="5927" y="15338"/>
                </a:lnTo>
                <a:cubicBezTo>
                  <a:pt x="8905" y="9391"/>
                  <a:pt x="14357" y="3254"/>
                  <a:pt x="21031" y="1614"/>
                </a:cubicBezTo>
                <a:cubicBezTo>
                  <a:pt x="22026" y="1370"/>
                  <a:pt x="23025" y="1252"/>
                  <a:pt x="24007" y="1252"/>
                </a:cubicBezTo>
                <a:close/>
                <a:moveTo>
                  <a:pt x="25624" y="29682"/>
                </a:moveTo>
                <a:lnTo>
                  <a:pt x="25624" y="29682"/>
                </a:lnTo>
                <a:cubicBezTo>
                  <a:pt x="23667" y="31098"/>
                  <a:pt x="21529" y="32241"/>
                  <a:pt x="19290" y="32945"/>
                </a:cubicBezTo>
                <a:lnTo>
                  <a:pt x="19290" y="32945"/>
                </a:lnTo>
                <a:cubicBezTo>
                  <a:pt x="21579" y="31983"/>
                  <a:pt x="23743" y="30802"/>
                  <a:pt x="25624" y="29682"/>
                </a:cubicBezTo>
                <a:close/>
                <a:moveTo>
                  <a:pt x="26131" y="6878"/>
                </a:moveTo>
                <a:cubicBezTo>
                  <a:pt x="28066" y="6878"/>
                  <a:pt x="29973" y="7251"/>
                  <a:pt x="31690" y="8182"/>
                </a:cubicBezTo>
                <a:cubicBezTo>
                  <a:pt x="33720" y="9282"/>
                  <a:pt x="35157" y="10892"/>
                  <a:pt x="35953" y="12777"/>
                </a:cubicBezTo>
                <a:lnTo>
                  <a:pt x="35953" y="12777"/>
                </a:lnTo>
                <a:cubicBezTo>
                  <a:pt x="36002" y="13554"/>
                  <a:pt x="35965" y="14334"/>
                  <a:pt x="35838" y="15096"/>
                </a:cubicBezTo>
                <a:cubicBezTo>
                  <a:pt x="35314" y="18480"/>
                  <a:pt x="33488" y="21588"/>
                  <a:pt x="31340" y="24225"/>
                </a:cubicBezTo>
                <a:lnTo>
                  <a:pt x="31340" y="24225"/>
                </a:lnTo>
                <a:cubicBezTo>
                  <a:pt x="29832" y="25627"/>
                  <a:pt x="28095" y="26837"/>
                  <a:pt x="26504" y="27944"/>
                </a:cubicBezTo>
                <a:cubicBezTo>
                  <a:pt x="23162" y="30134"/>
                  <a:pt x="19533" y="31977"/>
                  <a:pt x="15615" y="33015"/>
                </a:cubicBezTo>
                <a:cubicBezTo>
                  <a:pt x="15146" y="33157"/>
                  <a:pt x="14665" y="33291"/>
                  <a:pt x="14176" y="33410"/>
                </a:cubicBezTo>
                <a:lnTo>
                  <a:pt x="14176" y="33410"/>
                </a:lnTo>
                <a:cubicBezTo>
                  <a:pt x="11643" y="32354"/>
                  <a:pt x="10247" y="29956"/>
                  <a:pt x="10487" y="27080"/>
                </a:cubicBezTo>
                <a:cubicBezTo>
                  <a:pt x="10775" y="23393"/>
                  <a:pt x="13540" y="20166"/>
                  <a:pt x="16536" y="18438"/>
                </a:cubicBezTo>
                <a:cubicBezTo>
                  <a:pt x="17343" y="17977"/>
                  <a:pt x="18150" y="17631"/>
                  <a:pt x="19014" y="17401"/>
                </a:cubicBezTo>
                <a:cubicBezTo>
                  <a:pt x="19760" y="16921"/>
                  <a:pt x="19570" y="15999"/>
                  <a:pt x="18991" y="15999"/>
                </a:cubicBezTo>
                <a:cubicBezTo>
                  <a:pt x="18943" y="15999"/>
                  <a:pt x="18893" y="16005"/>
                  <a:pt x="18841" y="16018"/>
                </a:cubicBezTo>
                <a:cubicBezTo>
                  <a:pt x="13310" y="17919"/>
                  <a:pt x="8067" y="23738"/>
                  <a:pt x="9853" y="29961"/>
                </a:cubicBezTo>
                <a:cubicBezTo>
                  <a:pt x="10336" y="31631"/>
                  <a:pt x="11259" y="32806"/>
                  <a:pt x="12449" y="33590"/>
                </a:cubicBezTo>
                <a:lnTo>
                  <a:pt x="12449" y="33590"/>
                </a:lnTo>
                <a:cubicBezTo>
                  <a:pt x="11029" y="33397"/>
                  <a:pt x="9601" y="32987"/>
                  <a:pt x="8182" y="32323"/>
                </a:cubicBezTo>
                <a:cubicBezTo>
                  <a:pt x="2586" y="29647"/>
                  <a:pt x="2867" y="23435"/>
                  <a:pt x="4652" y="18340"/>
                </a:cubicBezTo>
                <a:lnTo>
                  <a:pt x="4652" y="18340"/>
                </a:lnTo>
                <a:cubicBezTo>
                  <a:pt x="6545" y="15650"/>
                  <a:pt x="9236" y="13354"/>
                  <a:pt x="12162" y="11538"/>
                </a:cubicBezTo>
                <a:lnTo>
                  <a:pt x="12162" y="11538"/>
                </a:lnTo>
                <a:cubicBezTo>
                  <a:pt x="10386" y="13582"/>
                  <a:pt x="8909" y="15843"/>
                  <a:pt x="7894" y="18150"/>
                </a:cubicBezTo>
                <a:cubicBezTo>
                  <a:pt x="7694" y="18589"/>
                  <a:pt x="8104" y="19001"/>
                  <a:pt x="8470" y="19001"/>
                </a:cubicBezTo>
                <a:cubicBezTo>
                  <a:pt x="8632" y="19001"/>
                  <a:pt x="8785" y="18920"/>
                  <a:pt x="8874" y="18726"/>
                </a:cubicBezTo>
                <a:cubicBezTo>
                  <a:pt x="10153" y="15841"/>
                  <a:pt x="12484" y="12515"/>
                  <a:pt x="15379" y="9771"/>
                </a:cubicBezTo>
                <a:lnTo>
                  <a:pt x="15379" y="9771"/>
                </a:lnTo>
                <a:cubicBezTo>
                  <a:pt x="17114" y="8933"/>
                  <a:pt x="18861" y="8264"/>
                  <a:pt x="20512" y="7779"/>
                </a:cubicBezTo>
                <a:cubicBezTo>
                  <a:pt x="22309" y="7237"/>
                  <a:pt x="24233" y="6878"/>
                  <a:pt x="26131" y="6878"/>
                </a:cubicBezTo>
                <a:close/>
                <a:moveTo>
                  <a:pt x="36580" y="17928"/>
                </a:moveTo>
                <a:cubicBezTo>
                  <a:pt x="36516" y="18383"/>
                  <a:pt x="36423" y="18842"/>
                  <a:pt x="36299" y="19302"/>
                </a:cubicBezTo>
                <a:cubicBezTo>
                  <a:pt x="34457" y="26135"/>
                  <a:pt x="27356" y="32724"/>
                  <a:pt x="20004" y="33856"/>
                </a:cubicBezTo>
                <a:lnTo>
                  <a:pt x="20004" y="33856"/>
                </a:lnTo>
                <a:cubicBezTo>
                  <a:pt x="25003" y="32188"/>
                  <a:pt x="30994" y="27633"/>
                  <a:pt x="34427" y="22150"/>
                </a:cubicBezTo>
                <a:lnTo>
                  <a:pt x="34427" y="22150"/>
                </a:lnTo>
                <a:cubicBezTo>
                  <a:pt x="35340" y="20865"/>
                  <a:pt x="36076" y="19465"/>
                  <a:pt x="36580" y="17928"/>
                </a:cubicBezTo>
                <a:close/>
                <a:moveTo>
                  <a:pt x="2471" y="22694"/>
                </a:moveTo>
                <a:cubicBezTo>
                  <a:pt x="2283" y="24850"/>
                  <a:pt x="2556" y="26999"/>
                  <a:pt x="3515" y="28981"/>
                </a:cubicBezTo>
                <a:cubicBezTo>
                  <a:pt x="4706" y="31490"/>
                  <a:pt x="6989" y="33096"/>
                  <a:pt x="9628" y="33951"/>
                </a:cubicBezTo>
                <a:lnTo>
                  <a:pt x="9628" y="33951"/>
                </a:lnTo>
                <a:cubicBezTo>
                  <a:pt x="8185" y="33901"/>
                  <a:pt x="6770" y="33595"/>
                  <a:pt x="5474" y="32899"/>
                </a:cubicBezTo>
                <a:cubicBezTo>
                  <a:pt x="2248" y="31171"/>
                  <a:pt x="1441" y="26850"/>
                  <a:pt x="2248" y="23508"/>
                </a:cubicBezTo>
                <a:cubicBezTo>
                  <a:pt x="2314" y="23234"/>
                  <a:pt x="2388" y="22963"/>
                  <a:pt x="2471" y="22694"/>
                </a:cubicBezTo>
                <a:close/>
                <a:moveTo>
                  <a:pt x="23705" y="0"/>
                </a:moveTo>
                <a:cubicBezTo>
                  <a:pt x="22956" y="0"/>
                  <a:pt x="22197" y="57"/>
                  <a:pt x="21434" y="173"/>
                </a:cubicBezTo>
                <a:cubicBezTo>
                  <a:pt x="15038" y="1268"/>
                  <a:pt x="9623" y="7087"/>
                  <a:pt x="6338" y="12388"/>
                </a:cubicBezTo>
                <a:cubicBezTo>
                  <a:pt x="5118" y="14289"/>
                  <a:pt x="3993" y="16505"/>
                  <a:pt x="3264" y="18827"/>
                </a:cubicBezTo>
                <a:lnTo>
                  <a:pt x="3264" y="18827"/>
                </a:lnTo>
                <a:cubicBezTo>
                  <a:pt x="3213" y="18908"/>
                  <a:pt x="3162" y="18990"/>
                  <a:pt x="3112" y="19071"/>
                </a:cubicBezTo>
                <a:cubicBezTo>
                  <a:pt x="116" y="23796"/>
                  <a:pt x="1" y="31805"/>
                  <a:pt x="6108" y="34167"/>
                </a:cubicBezTo>
                <a:cubicBezTo>
                  <a:pt x="7547" y="34729"/>
                  <a:pt x="9059" y="34971"/>
                  <a:pt x="10602" y="34971"/>
                </a:cubicBezTo>
                <a:cubicBezTo>
                  <a:pt x="11609" y="34971"/>
                  <a:pt x="12629" y="34868"/>
                  <a:pt x="13650" y="34684"/>
                </a:cubicBezTo>
                <a:lnTo>
                  <a:pt x="13650" y="34684"/>
                </a:lnTo>
                <a:cubicBezTo>
                  <a:pt x="13989" y="34703"/>
                  <a:pt x="14328" y="34713"/>
                  <a:pt x="14665" y="34713"/>
                </a:cubicBezTo>
                <a:cubicBezTo>
                  <a:pt x="14873" y="34713"/>
                  <a:pt x="15081" y="34709"/>
                  <a:pt x="15287" y="34702"/>
                </a:cubicBezTo>
                <a:lnTo>
                  <a:pt x="15287" y="34702"/>
                </a:lnTo>
                <a:cubicBezTo>
                  <a:pt x="16027" y="34846"/>
                  <a:pt x="16803" y="34912"/>
                  <a:pt x="17593" y="34912"/>
                </a:cubicBezTo>
                <a:cubicBezTo>
                  <a:pt x="20706" y="34912"/>
                  <a:pt x="24042" y="33893"/>
                  <a:pt x="26274" y="32669"/>
                </a:cubicBezTo>
                <a:cubicBezTo>
                  <a:pt x="32554" y="29212"/>
                  <a:pt x="39007" y="21779"/>
                  <a:pt x="37854" y="14174"/>
                </a:cubicBezTo>
                <a:cubicBezTo>
                  <a:pt x="37741" y="13421"/>
                  <a:pt x="37555" y="12724"/>
                  <a:pt x="37307" y="12082"/>
                </a:cubicBezTo>
                <a:lnTo>
                  <a:pt x="37307" y="12082"/>
                </a:lnTo>
                <a:cubicBezTo>
                  <a:pt x="36799" y="4906"/>
                  <a:pt x="30676" y="0"/>
                  <a:pt x="237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2" name="Google Shape;1982;p48">
            <a:extLst>
              <a:ext uri="{FF2B5EF4-FFF2-40B4-BE49-F238E27FC236}">
                <a16:creationId xmlns:a16="http://schemas.microsoft.com/office/drawing/2014/main" id="{CFA9BC88-7EF7-298D-5AF3-1DCEACFC6951}"/>
              </a:ext>
            </a:extLst>
          </p:cNvPr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3" name="Google Shape;1983;p48">
              <a:extLst>
                <a:ext uri="{FF2B5EF4-FFF2-40B4-BE49-F238E27FC236}">
                  <a16:creationId xmlns:a16="http://schemas.microsoft.com/office/drawing/2014/main" id="{C6ED8E58-0AB3-00B5-F5A7-805256FF89E7}"/>
                </a:ext>
              </a:extLst>
            </p:cNvPr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>
              <a:extLst>
                <a:ext uri="{FF2B5EF4-FFF2-40B4-BE49-F238E27FC236}">
                  <a16:creationId xmlns:a16="http://schemas.microsoft.com/office/drawing/2014/main" id="{8BDC7FD4-1130-D96A-7FFF-36E6AB7A0BC3}"/>
                </a:ext>
              </a:extLst>
            </p:cNvPr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>
              <a:extLst>
                <a:ext uri="{FF2B5EF4-FFF2-40B4-BE49-F238E27FC236}">
                  <a16:creationId xmlns:a16="http://schemas.microsoft.com/office/drawing/2014/main" id="{673906D9-B24C-7DE5-11F0-CA4745CBB0C1}"/>
                </a:ext>
              </a:extLst>
            </p:cNvPr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>
              <a:extLst>
                <a:ext uri="{FF2B5EF4-FFF2-40B4-BE49-F238E27FC236}">
                  <a16:creationId xmlns:a16="http://schemas.microsoft.com/office/drawing/2014/main" id="{B332D3BA-465E-0242-95FF-051D48AD8604}"/>
                </a:ext>
              </a:extLst>
            </p:cNvPr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>
              <a:extLst>
                <a:ext uri="{FF2B5EF4-FFF2-40B4-BE49-F238E27FC236}">
                  <a16:creationId xmlns:a16="http://schemas.microsoft.com/office/drawing/2014/main" id="{451301E1-29E0-DBE9-45C8-6FAB449EF9B5}"/>
                </a:ext>
              </a:extLst>
            </p:cNvPr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>
              <a:extLst>
                <a:ext uri="{FF2B5EF4-FFF2-40B4-BE49-F238E27FC236}">
                  <a16:creationId xmlns:a16="http://schemas.microsoft.com/office/drawing/2014/main" id="{47C9862F-7250-AD76-D030-3BE18009FD11}"/>
                </a:ext>
              </a:extLst>
            </p:cNvPr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>
              <a:extLst>
                <a:ext uri="{FF2B5EF4-FFF2-40B4-BE49-F238E27FC236}">
                  <a16:creationId xmlns:a16="http://schemas.microsoft.com/office/drawing/2014/main" id="{2CD1375C-F0B8-8EE6-23E2-2DC61024885A}"/>
                </a:ext>
              </a:extLst>
            </p:cNvPr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>
              <a:extLst>
                <a:ext uri="{FF2B5EF4-FFF2-40B4-BE49-F238E27FC236}">
                  <a16:creationId xmlns:a16="http://schemas.microsoft.com/office/drawing/2014/main" id="{1E634776-36C5-287C-07D1-702D7E6F4746}"/>
                </a:ext>
              </a:extLst>
            </p:cNvPr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>
              <a:extLst>
                <a:ext uri="{FF2B5EF4-FFF2-40B4-BE49-F238E27FC236}">
                  <a16:creationId xmlns:a16="http://schemas.microsoft.com/office/drawing/2014/main" id="{648E701F-2382-3FDE-32D4-7BF8965C0C67}"/>
                </a:ext>
              </a:extLst>
            </p:cNvPr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>
              <a:extLst>
                <a:ext uri="{FF2B5EF4-FFF2-40B4-BE49-F238E27FC236}">
                  <a16:creationId xmlns:a16="http://schemas.microsoft.com/office/drawing/2014/main" id="{BE95E14A-3B31-F65E-9CB7-53F9DFCFBC9D}"/>
                </a:ext>
              </a:extLst>
            </p:cNvPr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>
              <a:extLst>
                <a:ext uri="{FF2B5EF4-FFF2-40B4-BE49-F238E27FC236}">
                  <a16:creationId xmlns:a16="http://schemas.microsoft.com/office/drawing/2014/main" id="{14883945-A8ED-390D-0A21-67BA37339C5F}"/>
                </a:ext>
              </a:extLst>
            </p:cNvPr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>
              <a:extLst>
                <a:ext uri="{FF2B5EF4-FFF2-40B4-BE49-F238E27FC236}">
                  <a16:creationId xmlns:a16="http://schemas.microsoft.com/office/drawing/2014/main" id="{84CB78DE-7396-47BC-612C-9B559DD2443F}"/>
                </a:ext>
              </a:extLst>
            </p:cNvPr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>
              <a:extLst>
                <a:ext uri="{FF2B5EF4-FFF2-40B4-BE49-F238E27FC236}">
                  <a16:creationId xmlns:a16="http://schemas.microsoft.com/office/drawing/2014/main" id="{D8E2F9C4-0814-86FC-5526-A12120CE66D1}"/>
                </a:ext>
              </a:extLst>
            </p:cNvPr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>
              <a:extLst>
                <a:ext uri="{FF2B5EF4-FFF2-40B4-BE49-F238E27FC236}">
                  <a16:creationId xmlns:a16="http://schemas.microsoft.com/office/drawing/2014/main" id="{57E12422-BCB7-B61B-CB07-C1B2E58C7A44}"/>
                </a:ext>
              </a:extLst>
            </p:cNvPr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>
              <a:extLst>
                <a:ext uri="{FF2B5EF4-FFF2-40B4-BE49-F238E27FC236}">
                  <a16:creationId xmlns:a16="http://schemas.microsoft.com/office/drawing/2014/main" id="{66AC361F-6A90-7336-AEF6-AA2FA27F49AC}"/>
                </a:ext>
              </a:extLst>
            </p:cNvPr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>
              <a:extLst>
                <a:ext uri="{FF2B5EF4-FFF2-40B4-BE49-F238E27FC236}">
                  <a16:creationId xmlns:a16="http://schemas.microsoft.com/office/drawing/2014/main" id="{216CE85F-4A71-6755-85A1-90E8639426E7}"/>
                </a:ext>
              </a:extLst>
            </p:cNvPr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>
              <a:extLst>
                <a:ext uri="{FF2B5EF4-FFF2-40B4-BE49-F238E27FC236}">
                  <a16:creationId xmlns:a16="http://schemas.microsoft.com/office/drawing/2014/main" id="{92971BB5-93EC-865E-9668-898095442D84}"/>
                </a:ext>
              </a:extLst>
            </p:cNvPr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>
              <a:extLst>
                <a:ext uri="{FF2B5EF4-FFF2-40B4-BE49-F238E27FC236}">
                  <a16:creationId xmlns:a16="http://schemas.microsoft.com/office/drawing/2014/main" id="{BB822361-AFCA-773C-59CE-BB69AD46CB5F}"/>
                </a:ext>
              </a:extLst>
            </p:cNvPr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>
              <a:extLst>
                <a:ext uri="{FF2B5EF4-FFF2-40B4-BE49-F238E27FC236}">
                  <a16:creationId xmlns:a16="http://schemas.microsoft.com/office/drawing/2014/main" id="{02CB0F71-C4B2-E490-2D0D-EFCBFAA9CD39}"/>
                </a:ext>
              </a:extLst>
            </p:cNvPr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8">
            <a:extLst>
              <a:ext uri="{FF2B5EF4-FFF2-40B4-BE49-F238E27FC236}">
                <a16:creationId xmlns:a16="http://schemas.microsoft.com/office/drawing/2014/main" id="{9F2C92A9-D062-BB72-033A-341FF5CBBC46}"/>
              </a:ext>
            </a:extLst>
          </p:cNvPr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3" name="Google Shape;2003;p48">
              <a:extLst>
                <a:ext uri="{FF2B5EF4-FFF2-40B4-BE49-F238E27FC236}">
                  <a16:creationId xmlns:a16="http://schemas.microsoft.com/office/drawing/2014/main" id="{C620B911-B0EE-2C70-5324-C69242AEA8D3}"/>
                </a:ext>
              </a:extLst>
            </p:cNvPr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>
              <a:extLst>
                <a:ext uri="{FF2B5EF4-FFF2-40B4-BE49-F238E27FC236}">
                  <a16:creationId xmlns:a16="http://schemas.microsoft.com/office/drawing/2014/main" id="{4597D3E5-C7E9-E9E5-F142-2FA8B8B39683}"/>
                </a:ext>
              </a:extLst>
            </p:cNvPr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>
              <a:extLst>
                <a:ext uri="{FF2B5EF4-FFF2-40B4-BE49-F238E27FC236}">
                  <a16:creationId xmlns:a16="http://schemas.microsoft.com/office/drawing/2014/main" id="{99596643-ED09-882A-C7C9-ED4F1056B093}"/>
                </a:ext>
              </a:extLst>
            </p:cNvPr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>
              <a:extLst>
                <a:ext uri="{FF2B5EF4-FFF2-40B4-BE49-F238E27FC236}">
                  <a16:creationId xmlns:a16="http://schemas.microsoft.com/office/drawing/2014/main" id="{BAC83802-1475-5951-E589-6CE713BD4879}"/>
                </a:ext>
              </a:extLst>
            </p:cNvPr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>
              <a:extLst>
                <a:ext uri="{FF2B5EF4-FFF2-40B4-BE49-F238E27FC236}">
                  <a16:creationId xmlns:a16="http://schemas.microsoft.com/office/drawing/2014/main" id="{C3153214-0C1A-C726-86A6-E8687DD2703D}"/>
                </a:ext>
              </a:extLst>
            </p:cNvPr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8" name="Google Shape;2008;p48">
            <a:extLst>
              <a:ext uri="{FF2B5EF4-FFF2-40B4-BE49-F238E27FC236}">
                <a16:creationId xmlns:a16="http://schemas.microsoft.com/office/drawing/2014/main" id="{AFC6E4A2-04B0-CFF7-8E8F-428826A0CECD}"/>
              </a:ext>
            </a:extLst>
          </p:cNvPr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48">
            <a:extLst>
              <a:ext uri="{FF2B5EF4-FFF2-40B4-BE49-F238E27FC236}">
                <a16:creationId xmlns:a16="http://schemas.microsoft.com/office/drawing/2014/main" id="{1D83FD68-0848-7004-D996-C7E8DD924150}"/>
              </a:ext>
            </a:extLst>
          </p:cNvPr>
          <p:cNvSpPr/>
          <p:nvPr/>
        </p:nvSpPr>
        <p:spPr>
          <a:xfrm>
            <a:off x="5757238" y="319619"/>
            <a:ext cx="1541654" cy="1022065"/>
          </a:xfrm>
          <a:custGeom>
            <a:avLst/>
            <a:gdLst/>
            <a:ahLst/>
            <a:cxnLst/>
            <a:rect l="l" t="t" r="r" b="b"/>
            <a:pathLst>
              <a:path w="49920" h="33444" extrusionOk="0">
                <a:moveTo>
                  <a:pt x="38504" y="2709"/>
                </a:moveTo>
                <a:lnTo>
                  <a:pt x="38504" y="2709"/>
                </a:lnTo>
                <a:cubicBezTo>
                  <a:pt x="43323" y="4176"/>
                  <a:pt x="47913" y="7185"/>
                  <a:pt x="48283" y="12363"/>
                </a:cubicBezTo>
                <a:cubicBezTo>
                  <a:pt x="48360" y="13431"/>
                  <a:pt x="48217" y="14488"/>
                  <a:pt x="47915" y="15511"/>
                </a:cubicBezTo>
                <a:lnTo>
                  <a:pt x="47915" y="15511"/>
                </a:lnTo>
                <a:cubicBezTo>
                  <a:pt x="47904" y="15418"/>
                  <a:pt x="47893" y="15326"/>
                  <a:pt x="47881" y="15233"/>
                </a:cubicBezTo>
                <a:lnTo>
                  <a:pt x="47881" y="15233"/>
                </a:lnTo>
                <a:cubicBezTo>
                  <a:pt x="47850" y="11186"/>
                  <a:pt x="45711" y="7777"/>
                  <a:pt x="42579" y="5218"/>
                </a:cubicBezTo>
                <a:cubicBezTo>
                  <a:pt x="41285" y="4174"/>
                  <a:pt x="39920" y="3345"/>
                  <a:pt x="38504" y="2709"/>
                </a:cubicBezTo>
                <a:close/>
                <a:moveTo>
                  <a:pt x="45312" y="22720"/>
                </a:moveTo>
                <a:cubicBezTo>
                  <a:pt x="42983" y="26711"/>
                  <a:pt x="38190" y="29134"/>
                  <a:pt x="33637" y="30417"/>
                </a:cubicBezTo>
                <a:lnTo>
                  <a:pt x="33637" y="30417"/>
                </a:lnTo>
                <a:cubicBezTo>
                  <a:pt x="36390" y="29327"/>
                  <a:pt x="39050" y="28017"/>
                  <a:pt x="41484" y="26306"/>
                </a:cubicBezTo>
                <a:cubicBezTo>
                  <a:pt x="42934" y="25306"/>
                  <a:pt x="44254" y="24100"/>
                  <a:pt x="45312" y="22720"/>
                </a:cubicBezTo>
                <a:close/>
                <a:moveTo>
                  <a:pt x="23918" y="1345"/>
                </a:moveTo>
                <a:cubicBezTo>
                  <a:pt x="21697" y="1973"/>
                  <a:pt x="19603" y="2924"/>
                  <a:pt x="17748" y="4206"/>
                </a:cubicBezTo>
                <a:lnTo>
                  <a:pt x="17748" y="4206"/>
                </a:lnTo>
                <a:cubicBezTo>
                  <a:pt x="12112" y="7042"/>
                  <a:pt x="7040" y="11876"/>
                  <a:pt x="6281" y="18355"/>
                </a:cubicBezTo>
                <a:cubicBezTo>
                  <a:pt x="5688" y="23450"/>
                  <a:pt x="8236" y="28139"/>
                  <a:pt x="12199" y="30825"/>
                </a:cubicBezTo>
                <a:lnTo>
                  <a:pt x="12199" y="30825"/>
                </a:lnTo>
                <a:cubicBezTo>
                  <a:pt x="10702" y="30246"/>
                  <a:pt x="9272" y="29520"/>
                  <a:pt x="7951" y="28668"/>
                </a:cubicBezTo>
                <a:cubicBezTo>
                  <a:pt x="4552" y="26421"/>
                  <a:pt x="2075" y="22964"/>
                  <a:pt x="2075" y="18873"/>
                </a:cubicBezTo>
                <a:cubicBezTo>
                  <a:pt x="2075" y="14264"/>
                  <a:pt x="5474" y="10058"/>
                  <a:pt x="8816" y="7292"/>
                </a:cubicBezTo>
                <a:cubicBezTo>
                  <a:pt x="12958" y="3828"/>
                  <a:pt x="18405" y="1840"/>
                  <a:pt x="23918" y="1345"/>
                </a:cubicBezTo>
                <a:close/>
                <a:moveTo>
                  <a:pt x="29872" y="2229"/>
                </a:moveTo>
                <a:cubicBezTo>
                  <a:pt x="33007" y="2229"/>
                  <a:pt x="36104" y="2908"/>
                  <a:pt x="38954" y="4399"/>
                </a:cubicBezTo>
                <a:lnTo>
                  <a:pt x="38954" y="4399"/>
                </a:lnTo>
                <a:cubicBezTo>
                  <a:pt x="42895" y="6868"/>
                  <a:pt x="46002" y="10732"/>
                  <a:pt x="46658" y="15253"/>
                </a:cubicBezTo>
                <a:lnTo>
                  <a:pt x="46658" y="15253"/>
                </a:lnTo>
                <a:cubicBezTo>
                  <a:pt x="46691" y="16694"/>
                  <a:pt x="46431" y="18162"/>
                  <a:pt x="45853" y="19598"/>
                </a:cubicBezTo>
                <a:lnTo>
                  <a:pt x="45853" y="19598"/>
                </a:lnTo>
                <a:cubicBezTo>
                  <a:pt x="45031" y="20763"/>
                  <a:pt x="44086" y="21823"/>
                  <a:pt x="43155" y="22734"/>
                </a:cubicBezTo>
                <a:cubicBezTo>
                  <a:pt x="40274" y="25614"/>
                  <a:pt x="36644" y="27804"/>
                  <a:pt x="32899" y="29475"/>
                </a:cubicBezTo>
                <a:cubicBezTo>
                  <a:pt x="31034" y="30312"/>
                  <a:pt x="28938" y="31051"/>
                  <a:pt x="26761" y="31562"/>
                </a:cubicBezTo>
                <a:lnTo>
                  <a:pt x="26761" y="31562"/>
                </a:lnTo>
                <a:cubicBezTo>
                  <a:pt x="26307" y="31584"/>
                  <a:pt x="25849" y="31595"/>
                  <a:pt x="25388" y="31595"/>
                </a:cubicBezTo>
                <a:cubicBezTo>
                  <a:pt x="18710" y="31595"/>
                  <a:pt x="11599" y="29226"/>
                  <a:pt x="10026" y="22100"/>
                </a:cubicBezTo>
                <a:cubicBezTo>
                  <a:pt x="9463" y="19398"/>
                  <a:pt x="9877" y="16655"/>
                  <a:pt x="10978" y="14207"/>
                </a:cubicBezTo>
                <a:lnTo>
                  <a:pt x="10978" y="14207"/>
                </a:lnTo>
                <a:cubicBezTo>
                  <a:pt x="11088" y="14323"/>
                  <a:pt x="11259" y="14389"/>
                  <a:pt x="11422" y="14389"/>
                </a:cubicBezTo>
                <a:cubicBezTo>
                  <a:pt x="11629" y="14389"/>
                  <a:pt x="11824" y="14282"/>
                  <a:pt x="11869" y="14034"/>
                </a:cubicBezTo>
                <a:cubicBezTo>
                  <a:pt x="12222" y="12802"/>
                  <a:pt x="12687" y="11670"/>
                  <a:pt x="13247" y="10633"/>
                </a:cubicBezTo>
                <a:lnTo>
                  <a:pt x="13247" y="10633"/>
                </a:lnTo>
                <a:cubicBezTo>
                  <a:pt x="15757" y="7690"/>
                  <a:pt x="19373" y="5721"/>
                  <a:pt x="23233" y="5721"/>
                </a:cubicBezTo>
                <a:cubicBezTo>
                  <a:pt x="23801" y="5721"/>
                  <a:pt x="24373" y="5764"/>
                  <a:pt x="24948" y="5852"/>
                </a:cubicBezTo>
                <a:cubicBezTo>
                  <a:pt x="25812" y="5852"/>
                  <a:pt x="26101" y="4757"/>
                  <a:pt x="25352" y="4700"/>
                </a:cubicBezTo>
                <a:cubicBezTo>
                  <a:pt x="24681" y="4598"/>
                  <a:pt x="24021" y="4549"/>
                  <a:pt x="23375" y="4549"/>
                </a:cubicBezTo>
                <a:cubicBezTo>
                  <a:pt x="20730" y="4549"/>
                  <a:pt x="18308" y="5367"/>
                  <a:pt x="16239" y="6723"/>
                </a:cubicBezTo>
                <a:lnTo>
                  <a:pt x="16239" y="6723"/>
                </a:lnTo>
                <a:cubicBezTo>
                  <a:pt x="16686" y="6298"/>
                  <a:pt x="17155" y="5901"/>
                  <a:pt x="17645" y="5532"/>
                </a:cubicBezTo>
                <a:lnTo>
                  <a:pt x="17645" y="5532"/>
                </a:lnTo>
                <a:cubicBezTo>
                  <a:pt x="21454" y="3435"/>
                  <a:pt x="25696" y="2229"/>
                  <a:pt x="29872" y="2229"/>
                </a:cubicBezTo>
                <a:close/>
                <a:moveTo>
                  <a:pt x="13484" y="8363"/>
                </a:moveTo>
                <a:cubicBezTo>
                  <a:pt x="12903" y="9169"/>
                  <a:pt x="12386" y="10039"/>
                  <a:pt x="11941" y="10971"/>
                </a:cubicBezTo>
                <a:lnTo>
                  <a:pt x="11941" y="10971"/>
                </a:lnTo>
                <a:cubicBezTo>
                  <a:pt x="7427" y="17528"/>
                  <a:pt x="7586" y="27257"/>
                  <a:pt x="16594" y="30973"/>
                </a:cubicBezTo>
                <a:cubicBezTo>
                  <a:pt x="18064" y="31582"/>
                  <a:pt x="19746" y="32018"/>
                  <a:pt x="21550" y="32279"/>
                </a:cubicBezTo>
                <a:lnTo>
                  <a:pt x="21550" y="32279"/>
                </a:lnTo>
                <a:cubicBezTo>
                  <a:pt x="21326" y="32286"/>
                  <a:pt x="21102" y="32289"/>
                  <a:pt x="20879" y="32289"/>
                </a:cubicBezTo>
                <a:cubicBezTo>
                  <a:pt x="16407" y="32289"/>
                  <a:pt x="12169" y="30857"/>
                  <a:pt x="9449" y="26882"/>
                </a:cubicBezTo>
                <a:cubicBezTo>
                  <a:pt x="4818" y="20032"/>
                  <a:pt x="8023" y="12979"/>
                  <a:pt x="13484" y="8363"/>
                </a:cubicBezTo>
                <a:close/>
                <a:moveTo>
                  <a:pt x="27088" y="0"/>
                </a:moveTo>
                <a:cubicBezTo>
                  <a:pt x="22183" y="0"/>
                  <a:pt x="17215" y="1275"/>
                  <a:pt x="12906" y="3375"/>
                </a:cubicBezTo>
                <a:cubicBezTo>
                  <a:pt x="6511" y="6543"/>
                  <a:pt x="0" y="13400"/>
                  <a:pt x="1326" y="21005"/>
                </a:cubicBezTo>
                <a:cubicBezTo>
                  <a:pt x="2536" y="28438"/>
                  <a:pt x="11120" y="32240"/>
                  <a:pt x="17631" y="33220"/>
                </a:cubicBezTo>
                <a:cubicBezTo>
                  <a:pt x="18695" y="33372"/>
                  <a:pt x="19748" y="33444"/>
                  <a:pt x="20790" y="33444"/>
                </a:cubicBezTo>
                <a:cubicBezTo>
                  <a:pt x="23048" y="33444"/>
                  <a:pt x="25260" y="33107"/>
                  <a:pt x="27446" y="32519"/>
                </a:cubicBezTo>
                <a:lnTo>
                  <a:pt x="27446" y="32519"/>
                </a:lnTo>
                <a:cubicBezTo>
                  <a:pt x="36915" y="32006"/>
                  <a:pt x="47088" y="27330"/>
                  <a:pt x="47938" y="18165"/>
                </a:cubicBezTo>
                <a:lnTo>
                  <a:pt x="47938" y="18165"/>
                </a:lnTo>
                <a:cubicBezTo>
                  <a:pt x="49345" y="15463"/>
                  <a:pt x="49920" y="12478"/>
                  <a:pt x="48859" y="9482"/>
                </a:cubicBezTo>
                <a:cubicBezTo>
                  <a:pt x="46727" y="3720"/>
                  <a:pt x="39698" y="1358"/>
                  <a:pt x="34224" y="667"/>
                </a:cubicBezTo>
                <a:cubicBezTo>
                  <a:pt x="33508" y="570"/>
                  <a:pt x="32789" y="503"/>
                  <a:pt x="32069" y="466"/>
                </a:cubicBezTo>
                <a:lnTo>
                  <a:pt x="32069" y="466"/>
                </a:lnTo>
                <a:cubicBezTo>
                  <a:pt x="30435" y="149"/>
                  <a:pt x="28765" y="0"/>
                  <a:pt x="270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8">
            <a:extLst>
              <a:ext uri="{FF2B5EF4-FFF2-40B4-BE49-F238E27FC236}">
                <a16:creationId xmlns:a16="http://schemas.microsoft.com/office/drawing/2014/main" id="{42A16ECB-3BA4-4E0C-427E-51DE9288456D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flipH="1">
            <a:off x="1255186" y="1471564"/>
            <a:ext cx="1628387" cy="403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Subjects</a:t>
            </a:r>
            <a:endParaRPr dirty="0"/>
          </a:p>
        </p:txBody>
      </p:sp>
      <p:sp>
        <p:nvSpPr>
          <p:cNvPr id="2011" name="Google Shape;2011;p48">
            <a:extLst>
              <a:ext uri="{FF2B5EF4-FFF2-40B4-BE49-F238E27FC236}">
                <a16:creationId xmlns:a16="http://schemas.microsoft.com/office/drawing/2014/main" id="{A0EF3C7A-244E-A7A4-6CC2-86709335DF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255174" y="1793809"/>
            <a:ext cx="1628387" cy="67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 dirty="0">
                <a:solidFill>
                  <a:schemeClr val="accent4"/>
                </a:solidFill>
              </a:rPr>
              <a:t>Grades </a:t>
            </a:r>
            <a:r>
              <a:rPr lang="pt-PT" dirty="0" err="1">
                <a:solidFill>
                  <a:schemeClr val="accent4"/>
                </a:solidFill>
              </a:rPr>
              <a:t>of</a:t>
            </a:r>
            <a:r>
              <a:rPr lang="pt-PT" dirty="0">
                <a:solidFill>
                  <a:schemeClr val="accent4"/>
                </a:solidFill>
              </a:rPr>
              <a:t> </a:t>
            </a:r>
            <a:r>
              <a:rPr lang="pt-PT" dirty="0" err="1">
                <a:solidFill>
                  <a:schemeClr val="accent4"/>
                </a:solidFill>
              </a:rPr>
              <a:t>Maths</a:t>
            </a:r>
            <a:r>
              <a:rPr lang="pt-PT" dirty="0">
                <a:solidFill>
                  <a:schemeClr val="accent4"/>
                </a:solidFill>
              </a:rPr>
              <a:t> </a:t>
            </a:r>
            <a:r>
              <a:rPr lang="pt-PT" dirty="0" err="1">
                <a:solidFill>
                  <a:schemeClr val="accent4"/>
                </a:solidFill>
              </a:rPr>
              <a:t>and</a:t>
            </a:r>
            <a:r>
              <a:rPr lang="pt-PT" dirty="0">
                <a:solidFill>
                  <a:schemeClr val="accent4"/>
                </a:solidFill>
              </a:rPr>
              <a:t> Portuguese</a:t>
            </a:r>
          </a:p>
        </p:txBody>
      </p:sp>
      <p:sp>
        <p:nvSpPr>
          <p:cNvPr id="2012" name="Google Shape;2012;p48">
            <a:extLst>
              <a:ext uri="{FF2B5EF4-FFF2-40B4-BE49-F238E27FC236}">
                <a16:creationId xmlns:a16="http://schemas.microsoft.com/office/drawing/2014/main" id="{6D246754-4D25-9BCE-A879-3FE5415A2F24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 flipH="1">
            <a:off x="3476385" y="1377755"/>
            <a:ext cx="1846670" cy="403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Schools</a:t>
            </a:r>
            <a:endParaRPr dirty="0"/>
          </a:p>
        </p:txBody>
      </p:sp>
      <p:sp>
        <p:nvSpPr>
          <p:cNvPr id="2013" name="Google Shape;2013;p48">
            <a:extLst>
              <a:ext uri="{FF2B5EF4-FFF2-40B4-BE49-F238E27FC236}">
                <a16:creationId xmlns:a16="http://schemas.microsoft.com/office/drawing/2014/main" id="{76EE30D1-8CCA-BE63-6FD5-0FC4E421947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>
            <a:off x="3476397" y="1700000"/>
            <a:ext cx="1846670" cy="67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Gabriel Pereira and </a:t>
            </a:r>
            <a:r>
              <a:rPr lang="en-US" dirty="0" err="1">
                <a:solidFill>
                  <a:schemeClr val="accent1"/>
                </a:solidFill>
              </a:rPr>
              <a:t>Mouzinho</a:t>
            </a:r>
            <a:r>
              <a:rPr lang="en-US" dirty="0">
                <a:solidFill>
                  <a:schemeClr val="accent1"/>
                </a:solidFill>
              </a:rPr>
              <a:t> da Silveira schools</a:t>
            </a:r>
          </a:p>
        </p:txBody>
      </p:sp>
      <p:sp>
        <p:nvSpPr>
          <p:cNvPr id="2014" name="Google Shape;2014;p48">
            <a:extLst>
              <a:ext uri="{FF2B5EF4-FFF2-40B4-BE49-F238E27FC236}">
                <a16:creationId xmlns:a16="http://schemas.microsoft.com/office/drawing/2014/main" id="{B56DD776-008A-B939-00C6-6E1F5A4571ED}"/>
              </a:ext>
            </a:extLst>
          </p:cNvPr>
          <p:cNvSpPr txBox="1">
            <a:spLocks noGrp="1"/>
          </p:cNvSpPr>
          <p:nvPr>
            <p:ph type="ctrTitle" idx="5"/>
          </p:nvPr>
        </p:nvSpPr>
        <p:spPr>
          <a:xfrm flipH="1">
            <a:off x="5586115" y="1364064"/>
            <a:ext cx="1926300" cy="403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Grades</a:t>
            </a:r>
            <a:endParaRPr dirty="0"/>
          </a:p>
        </p:txBody>
      </p:sp>
      <p:sp>
        <p:nvSpPr>
          <p:cNvPr id="2015" name="Google Shape;2015;p48">
            <a:extLst>
              <a:ext uri="{FF2B5EF4-FFF2-40B4-BE49-F238E27FC236}">
                <a16:creationId xmlns:a16="http://schemas.microsoft.com/office/drawing/2014/main" id="{22D0FF54-C25B-FD24-47E7-746CEDA26AE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 flipH="1">
            <a:off x="5581603" y="1686309"/>
            <a:ext cx="1930800" cy="679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PT" dirty="0" err="1">
                <a:solidFill>
                  <a:schemeClr val="accent3"/>
                </a:solidFill>
              </a:rPr>
              <a:t>First</a:t>
            </a:r>
            <a:r>
              <a:rPr lang="pt-PT" dirty="0">
                <a:solidFill>
                  <a:schemeClr val="accent3"/>
                </a:solidFill>
              </a:rPr>
              <a:t>, </a:t>
            </a:r>
            <a:r>
              <a:rPr lang="pt-PT" dirty="0" err="1">
                <a:solidFill>
                  <a:schemeClr val="accent3"/>
                </a:solidFill>
              </a:rPr>
              <a:t>Second</a:t>
            </a:r>
            <a:r>
              <a:rPr lang="pt-PT" dirty="0">
                <a:solidFill>
                  <a:schemeClr val="accent3"/>
                </a:solidFill>
              </a:rPr>
              <a:t> </a:t>
            </a:r>
            <a:r>
              <a:rPr lang="pt-PT" dirty="0" err="1">
                <a:solidFill>
                  <a:schemeClr val="accent3"/>
                </a:solidFill>
              </a:rPr>
              <a:t>and</a:t>
            </a:r>
            <a:r>
              <a:rPr lang="pt-PT" dirty="0">
                <a:solidFill>
                  <a:schemeClr val="accent3"/>
                </a:solidFill>
              </a:rPr>
              <a:t> </a:t>
            </a:r>
            <a:r>
              <a:rPr lang="pt-PT" dirty="0" err="1">
                <a:solidFill>
                  <a:schemeClr val="accent3"/>
                </a:solidFill>
              </a:rPr>
              <a:t>Third</a:t>
            </a:r>
            <a:r>
              <a:rPr lang="pt-PT" dirty="0">
                <a:solidFill>
                  <a:schemeClr val="accent3"/>
                </a:solidFill>
              </a:rPr>
              <a:t> </a:t>
            </a:r>
            <a:r>
              <a:rPr lang="pt-PT" dirty="0" err="1">
                <a:solidFill>
                  <a:schemeClr val="accent3"/>
                </a:solidFill>
              </a:rPr>
              <a:t>Period</a:t>
            </a:r>
            <a:endParaRPr dirty="0">
              <a:solidFill>
                <a:schemeClr val="accent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2016" name="Google Shape;2016;p48">
            <a:extLst>
              <a:ext uri="{FF2B5EF4-FFF2-40B4-BE49-F238E27FC236}">
                <a16:creationId xmlns:a16="http://schemas.microsoft.com/office/drawing/2014/main" id="{7050F213-084D-C7E8-5D65-44F666E0081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619472" y="715917"/>
            <a:ext cx="883013" cy="403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017" name="Google Shape;2017;p48">
            <a:extLst>
              <a:ext uri="{FF2B5EF4-FFF2-40B4-BE49-F238E27FC236}">
                <a16:creationId xmlns:a16="http://schemas.microsoft.com/office/drawing/2014/main" id="{76D01CD5-A680-D53C-D45B-69686D2D78A1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3945171" y="642883"/>
            <a:ext cx="1001379" cy="403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018" name="Google Shape;2018;p48">
            <a:extLst>
              <a:ext uri="{FF2B5EF4-FFF2-40B4-BE49-F238E27FC236}">
                <a16:creationId xmlns:a16="http://schemas.microsoft.com/office/drawing/2014/main" id="{DBC07579-98F0-66EA-6209-20D40D2D7C51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015138" y="629192"/>
            <a:ext cx="1047000" cy="403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" name="Google Shape;1980;p48">
            <a:extLst>
              <a:ext uri="{FF2B5EF4-FFF2-40B4-BE49-F238E27FC236}">
                <a16:creationId xmlns:a16="http://schemas.microsoft.com/office/drawing/2014/main" id="{99540DE3-3393-C808-0DD9-D346F5746A64}"/>
              </a:ext>
            </a:extLst>
          </p:cNvPr>
          <p:cNvSpPr/>
          <p:nvPr/>
        </p:nvSpPr>
        <p:spPr>
          <a:xfrm>
            <a:off x="1690193" y="2610805"/>
            <a:ext cx="1624583" cy="1301132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10;p48">
            <a:extLst>
              <a:ext uri="{FF2B5EF4-FFF2-40B4-BE49-F238E27FC236}">
                <a16:creationId xmlns:a16="http://schemas.microsoft.com/office/drawing/2014/main" id="{3D9F1DE1-7D48-1C24-83C6-F589A3B8C367}"/>
              </a:ext>
            </a:extLst>
          </p:cNvPr>
          <p:cNvSpPr txBox="1">
            <a:spLocks/>
          </p:cNvSpPr>
          <p:nvPr/>
        </p:nvSpPr>
        <p:spPr>
          <a:xfrm flipH="1">
            <a:off x="1639939" y="3794638"/>
            <a:ext cx="162838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egu"/>
              <a:buNone/>
              <a:defRPr sz="2200" b="1" i="0" u="none" strike="noStrike" cap="none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pt-PT" dirty="0" err="1">
                <a:solidFill>
                  <a:schemeClr val="bg2"/>
                </a:solidFill>
              </a:rPr>
              <a:t>Factors</a:t>
            </a:r>
            <a:endParaRPr lang="pt-PT" dirty="0">
              <a:solidFill>
                <a:schemeClr val="bg2"/>
              </a:solidFill>
            </a:endParaRPr>
          </a:p>
        </p:txBody>
      </p:sp>
      <p:sp>
        <p:nvSpPr>
          <p:cNvPr id="4" name="Google Shape;2011;p48">
            <a:extLst>
              <a:ext uri="{FF2B5EF4-FFF2-40B4-BE49-F238E27FC236}">
                <a16:creationId xmlns:a16="http://schemas.microsoft.com/office/drawing/2014/main" id="{FEB50B02-A6C3-E48F-0B45-E22BFF03F798}"/>
              </a:ext>
            </a:extLst>
          </p:cNvPr>
          <p:cNvSpPr txBox="1">
            <a:spLocks/>
          </p:cNvSpPr>
          <p:nvPr/>
        </p:nvSpPr>
        <p:spPr>
          <a:xfrm flipH="1">
            <a:off x="1686389" y="4240000"/>
            <a:ext cx="1628387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2700" indent="0">
              <a:buClr>
                <a:srgbClr val="000000"/>
              </a:buClr>
              <a:buFont typeface="Arial"/>
              <a:buNone/>
            </a:pP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aspects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influence</a:t>
            </a:r>
            <a:r>
              <a:rPr lang="pt-PT" dirty="0"/>
              <a:t> in </a:t>
            </a:r>
            <a:r>
              <a:rPr lang="pt-PT" dirty="0" err="1"/>
              <a:t>student’s</a:t>
            </a:r>
            <a:r>
              <a:rPr lang="pt-PT" dirty="0"/>
              <a:t> grades</a:t>
            </a:r>
          </a:p>
        </p:txBody>
      </p:sp>
      <p:sp>
        <p:nvSpPr>
          <p:cNvPr id="5" name="Google Shape;2016;p48">
            <a:extLst>
              <a:ext uri="{FF2B5EF4-FFF2-40B4-BE49-F238E27FC236}">
                <a16:creationId xmlns:a16="http://schemas.microsoft.com/office/drawing/2014/main" id="{51D8DCC1-5441-19A9-34E0-0A2B89EE1437}"/>
              </a:ext>
            </a:extLst>
          </p:cNvPr>
          <p:cNvSpPr txBox="1">
            <a:spLocks/>
          </p:cNvSpPr>
          <p:nvPr/>
        </p:nvSpPr>
        <p:spPr>
          <a:xfrm>
            <a:off x="2041826" y="3071306"/>
            <a:ext cx="88301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4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bg2"/>
                </a:solidFill>
              </a:rPr>
              <a:t>30</a:t>
            </a:r>
          </a:p>
        </p:txBody>
      </p:sp>
      <p:sp>
        <p:nvSpPr>
          <p:cNvPr id="8" name="Google Shape;2009;p48">
            <a:extLst>
              <a:ext uri="{FF2B5EF4-FFF2-40B4-BE49-F238E27FC236}">
                <a16:creationId xmlns:a16="http://schemas.microsoft.com/office/drawing/2014/main" id="{3DD15C7E-C4E4-1B15-B2E5-DFA2392D3497}"/>
              </a:ext>
            </a:extLst>
          </p:cNvPr>
          <p:cNvSpPr/>
          <p:nvPr/>
        </p:nvSpPr>
        <p:spPr>
          <a:xfrm>
            <a:off x="4791838" y="2633649"/>
            <a:ext cx="1541654" cy="1202480"/>
          </a:xfrm>
          <a:custGeom>
            <a:avLst/>
            <a:gdLst/>
            <a:ahLst/>
            <a:cxnLst/>
            <a:rect l="l" t="t" r="r" b="b"/>
            <a:pathLst>
              <a:path w="49920" h="33444" extrusionOk="0">
                <a:moveTo>
                  <a:pt x="38504" y="2709"/>
                </a:moveTo>
                <a:lnTo>
                  <a:pt x="38504" y="2709"/>
                </a:lnTo>
                <a:cubicBezTo>
                  <a:pt x="43323" y="4176"/>
                  <a:pt x="47913" y="7185"/>
                  <a:pt x="48283" y="12363"/>
                </a:cubicBezTo>
                <a:cubicBezTo>
                  <a:pt x="48360" y="13431"/>
                  <a:pt x="48217" y="14488"/>
                  <a:pt x="47915" y="15511"/>
                </a:cubicBezTo>
                <a:lnTo>
                  <a:pt x="47915" y="15511"/>
                </a:lnTo>
                <a:cubicBezTo>
                  <a:pt x="47904" y="15418"/>
                  <a:pt x="47893" y="15326"/>
                  <a:pt x="47881" y="15233"/>
                </a:cubicBezTo>
                <a:lnTo>
                  <a:pt x="47881" y="15233"/>
                </a:lnTo>
                <a:cubicBezTo>
                  <a:pt x="47850" y="11186"/>
                  <a:pt x="45711" y="7777"/>
                  <a:pt x="42579" y="5218"/>
                </a:cubicBezTo>
                <a:cubicBezTo>
                  <a:pt x="41285" y="4174"/>
                  <a:pt x="39920" y="3345"/>
                  <a:pt x="38504" y="2709"/>
                </a:cubicBezTo>
                <a:close/>
                <a:moveTo>
                  <a:pt x="45312" y="22720"/>
                </a:moveTo>
                <a:cubicBezTo>
                  <a:pt x="42983" y="26711"/>
                  <a:pt x="38190" y="29134"/>
                  <a:pt x="33637" y="30417"/>
                </a:cubicBezTo>
                <a:lnTo>
                  <a:pt x="33637" y="30417"/>
                </a:lnTo>
                <a:cubicBezTo>
                  <a:pt x="36390" y="29327"/>
                  <a:pt x="39050" y="28017"/>
                  <a:pt x="41484" y="26306"/>
                </a:cubicBezTo>
                <a:cubicBezTo>
                  <a:pt x="42934" y="25306"/>
                  <a:pt x="44254" y="24100"/>
                  <a:pt x="45312" y="22720"/>
                </a:cubicBezTo>
                <a:close/>
                <a:moveTo>
                  <a:pt x="23918" y="1345"/>
                </a:moveTo>
                <a:cubicBezTo>
                  <a:pt x="21697" y="1973"/>
                  <a:pt x="19603" y="2924"/>
                  <a:pt x="17748" y="4206"/>
                </a:cubicBezTo>
                <a:lnTo>
                  <a:pt x="17748" y="4206"/>
                </a:lnTo>
                <a:cubicBezTo>
                  <a:pt x="12112" y="7042"/>
                  <a:pt x="7040" y="11876"/>
                  <a:pt x="6281" y="18355"/>
                </a:cubicBezTo>
                <a:cubicBezTo>
                  <a:pt x="5688" y="23450"/>
                  <a:pt x="8236" y="28139"/>
                  <a:pt x="12199" y="30825"/>
                </a:cubicBezTo>
                <a:lnTo>
                  <a:pt x="12199" y="30825"/>
                </a:lnTo>
                <a:cubicBezTo>
                  <a:pt x="10702" y="30246"/>
                  <a:pt x="9272" y="29520"/>
                  <a:pt x="7951" y="28668"/>
                </a:cubicBezTo>
                <a:cubicBezTo>
                  <a:pt x="4552" y="26421"/>
                  <a:pt x="2075" y="22964"/>
                  <a:pt x="2075" y="18873"/>
                </a:cubicBezTo>
                <a:cubicBezTo>
                  <a:pt x="2075" y="14264"/>
                  <a:pt x="5474" y="10058"/>
                  <a:pt x="8816" y="7292"/>
                </a:cubicBezTo>
                <a:cubicBezTo>
                  <a:pt x="12958" y="3828"/>
                  <a:pt x="18405" y="1840"/>
                  <a:pt x="23918" y="1345"/>
                </a:cubicBezTo>
                <a:close/>
                <a:moveTo>
                  <a:pt x="29872" y="2229"/>
                </a:moveTo>
                <a:cubicBezTo>
                  <a:pt x="33007" y="2229"/>
                  <a:pt x="36104" y="2908"/>
                  <a:pt x="38954" y="4399"/>
                </a:cubicBezTo>
                <a:lnTo>
                  <a:pt x="38954" y="4399"/>
                </a:lnTo>
                <a:cubicBezTo>
                  <a:pt x="42895" y="6868"/>
                  <a:pt x="46002" y="10732"/>
                  <a:pt x="46658" y="15253"/>
                </a:cubicBezTo>
                <a:lnTo>
                  <a:pt x="46658" y="15253"/>
                </a:lnTo>
                <a:cubicBezTo>
                  <a:pt x="46691" y="16694"/>
                  <a:pt x="46431" y="18162"/>
                  <a:pt x="45853" y="19598"/>
                </a:cubicBezTo>
                <a:lnTo>
                  <a:pt x="45853" y="19598"/>
                </a:lnTo>
                <a:cubicBezTo>
                  <a:pt x="45031" y="20763"/>
                  <a:pt x="44086" y="21823"/>
                  <a:pt x="43155" y="22734"/>
                </a:cubicBezTo>
                <a:cubicBezTo>
                  <a:pt x="40274" y="25614"/>
                  <a:pt x="36644" y="27804"/>
                  <a:pt x="32899" y="29475"/>
                </a:cubicBezTo>
                <a:cubicBezTo>
                  <a:pt x="31034" y="30312"/>
                  <a:pt x="28938" y="31051"/>
                  <a:pt x="26761" y="31562"/>
                </a:cubicBezTo>
                <a:lnTo>
                  <a:pt x="26761" y="31562"/>
                </a:lnTo>
                <a:cubicBezTo>
                  <a:pt x="26307" y="31584"/>
                  <a:pt x="25849" y="31595"/>
                  <a:pt x="25388" y="31595"/>
                </a:cubicBezTo>
                <a:cubicBezTo>
                  <a:pt x="18710" y="31595"/>
                  <a:pt x="11599" y="29226"/>
                  <a:pt x="10026" y="22100"/>
                </a:cubicBezTo>
                <a:cubicBezTo>
                  <a:pt x="9463" y="19398"/>
                  <a:pt x="9877" y="16655"/>
                  <a:pt x="10978" y="14207"/>
                </a:cubicBezTo>
                <a:lnTo>
                  <a:pt x="10978" y="14207"/>
                </a:lnTo>
                <a:cubicBezTo>
                  <a:pt x="11088" y="14323"/>
                  <a:pt x="11259" y="14389"/>
                  <a:pt x="11422" y="14389"/>
                </a:cubicBezTo>
                <a:cubicBezTo>
                  <a:pt x="11629" y="14389"/>
                  <a:pt x="11824" y="14282"/>
                  <a:pt x="11869" y="14034"/>
                </a:cubicBezTo>
                <a:cubicBezTo>
                  <a:pt x="12222" y="12802"/>
                  <a:pt x="12687" y="11670"/>
                  <a:pt x="13247" y="10633"/>
                </a:cubicBezTo>
                <a:lnTo>
                  <a:pt x="13247" y="10633"/>
                </a:lnTo>
                <a:cubicBezTo>
                  <a:pt x="15757" y="7690"/>
                  <a:pt x="19373" y="5721"/>
                  <a:pt x="23233" y="5721"/>
                </a:cubicBezTo>
                <a:cubicBezTo>
                  <a:pt x="23801" y="5721"/>
                  <a:pt x="24373" y="5764"/>
                  <a:pt x="24948" y="5852"/>
                </a:cubicBezTo>
                <a:cubicBezTo>
                  <a:pt x="25812" y="5852"/>
                  <a:pt x="26101" y="4757"/>
                  <a:pt x="25352" y="4700"/>
                </a:cubicBezTo>
                <a:cubicBezTo>
                  <a:pt x="24681" y="4598"/>
                  <a:pt x="24021" y="4549"/>
                  <a:pt x="23375" y="4549"/>
                </a:cubicBezTo>
                <a:cubicBezTo>
                  <a:pt x="20730" y="4549"/>
                  <a:pt x="18308" y="5367"/>
                  <a:pt x="16239" y="6723"/>
                </a:cubicBezTo>
                <a:lnTo>
                  <a:pt x="16239" y="6723"/>
                </a:lnTo>
                <a:cubicBezTo>
                  <a:pt x="16686" y="6298"/>
                  <a:pt x="17155" y="5901"/>
                  <a:pt x="17645" y="5532"/>
                </a:cubicBezTo>
                <a:lnTo>
                  <a:pt x="17645" y="5532"/>
                </a:lnTo>
                <a:cubicBezTo>
                  <a:pt x="21454" y="3435"/>
                  <a:pt x="25696" y="2229"/>
                  <a:pt x="29872" y="2229"/>
                </a:cubicBezTo>
                <a:close/>
                <a:moveTo>
                  <a:pt x="13484" y="8363"/>
                </a:moveTo>
                <a:cubicBezTo>
                  <a:pt x="12903" y="9169"/>
                  <a:pt x="12386" y="10039"/>
                  <a:pt x="11941" y="10971"/>
                </a:cubicBezTo>
                <a:lnTo>
                  <a:pt x="11941" y="10971"/>
                </a:lnTo>
                <a:cubicBezTo>
                  <a:pt x="7427" y="17528"/>
                  <a:pt x="7586" y="27257"/>
                  <a:pt x="16594" y="30973"/>
                </a:cubicBezTo>
                <a:cubicBezTo>
                  <a:pt x="18064" y="31582"/>
                  <a:pt x="19746" y="32018"/>
                  <a:pt x="21550" y="32279"/>
                </a:cubicBezTo>
                <a:lnTo>
                  <a:pt x="21550" y="32279"/>
                </a:lnTo>
                <a:cubicBezTo>
                  <a:pt x="21326" y="32286"/>
                  <a:pt x="21102" y="32289"/>
                  <a:pt x="20879" y="32289"/>
                </a:cubicBezTo>
                <a:cubicBezTo>
                  <a:pt x="16407" y="32289"/>
                  <a:pt x="12169" y="30857"/>
                  <a:pt x="9449" y="26882"/>
                </a:cubicBezTo>
                <a:cubicBezTo>
                  <a:pt x="4818" y="20032"/>
                  <a:pt x="8023" y="12979"/>
                  <a:pt x="13484" y="8363"/>
                </a:cubicBezTo>
                <a:close/>
                <a:moveTo>
                  <a:pt x="27088" y="0"/>
                </a:moveTo>
                <a:cubicBezTo>
                  <a:pt x="22183" y="0"/>
                  <a:pt x="17215" y="1275"/>
                  <a:pt x="12906" y="3375"/>
                </a:cubicBezTo>
                <a:cubicBezTo>
                  <a:pt x="6511" y="6543"/>
                  <a:pt x="0" y="13400"/>
                  <a:pt x="1326" y="21005"/>
                </a:cubicBezTo>
                <a:cubicBezTo>
                  <a:pt x="2536" y="28438"/>
                  <a:pt x="11120" y="32240"/>
                  <a:pt x="17631" y="33220"/>
                </a:cubicBezTo>
                <a:cubicBezTo>
                  <a:pt x="18695" y="33372"/>
                  <a:pt x="19748" y="33444"/>
                  <a:pt x="20790" y="33444"/>
                </a:cubicBezTo>
                <a:cubicBezTo>
                  <a:pt x="23048" y="33444"/>
                  <a:pt x="25260" y="33107"/>
                  <a:pt x="27446" y="32519"/>
                </a:cubicBezTo>
                <a:lnTo>
                  <a:pt x="27446" y="32519"/>
                </a:lnTo>
                <a:cubicBezTo>
                  <a:pt x="36915" y="32006"/>
                  <a:pt x="47088" y="27330"/>
                  <a:pt x="47938" y="18165"/>
                </a:cubicBezTo>
                <a:lnTo>
                  <a:pt x="47938" y="18165"/>
                </a:lnTo>
                <a:cubicBezTo>
                  <a:pt x="49345" y="15463"/>
                  <a:pt x="49920" y="12478"/>
                  <a:pt x="48859" y="9482"/>
                </a:cubicBezTo>
                <a:cubicBezTo>
                  <a:pt x="46727" y="3720"/>
                  <a:pt x="39698" y="1358"/>
                  <a:pt x="34224" y="667"/>
                </a:cubicBezTo>
                <a:cubicBezTo>
                  <a:pt x="33508" y="570"/>
                  <a:pt x="32789" y="503"/>
                  <a:pt x="32069" y="466"/>
                </a:cubicBezTo>
                <a:lnTo>
                  <a:pt x="32069" y="466"/>
                </a:lnTo>
                <a:cubicBezTo>
                  <a:pt x="30435" y="149"/>
                  <a:pt x="28765" y="0"/>
                  <a:pt x="270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4;p48">
            <a:extLst>
              <a:ext uri="{FF2B5EF4-FFF2-40B4-BE49-F238E27FC236}">
                <a16:creationId xmlns:a16="http://schemas.microsoft.com/office/drawing/2014/main" id="{12203E70-E70D-815C-2739-87B69CC5DF6F}"/>
              </a:ext>
            </a:extLst>
          </p:cNvPr>
          <p:cNvSpPr txBox="1">
            <a:spLocks/>
          </p:cNvSpPr>
          <p:nvPr/>
        </p:nvSpPr>
        <p:spPr>
          <a:xfrm flipH="1">
            <a:off x="4640875" y="3849554"/>
            <a:ext cx="1926300" cy="50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egu"/>
              <a:buNone/>
              <a:defRPr sz="22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r>
              <a:rPr lang="pt-PT" dirty="0" err="1">
                <a:solidFill>
                  <a:schemeClr val="accent5"/>
                </a:solidFill>
              </a:rPr>
              <a:t>Instances</a:t>
            </a:r>
            <a:endParaRPr lang="pt-PT" dirty="0">
              <a:solidFill>
                <a:schemeClr val="accent5"/>
              </a:solidFill>
            </a:endParaRPr>
          </a:p>
        </p:txBody>
      </p:sp>
      <p:sp>
        <p:nvSpPr>
          <p:cNvPr id="10" name="Google Shape;2015;p48">
            <a:extLst>
              <a:ext uri="{FF2B5EF4-FFF2-40B4-BE49-F238E27FC236}">
                <a16:creationId xmlns:a16="http://schemas.microsoft.com/office/drawing/2014/main" id="{2E8D6E5F-141D-3A6C-ED58-A64E7B1D3015}"/>
              </a:ext>
            </a:extLst>
          </p:cNvPr>
          <p:cNvSpPr txBox="1">
            <a:spLocks/>
          </p:cNvSpPr>
          <p:nvPr/>
        </p:nvSpPr>
        <p:spPr>
          <a:xfrm flipH="1">
            <a:off x="4620715" y="4372438"/>
            <a:ext cx="1930800" cy="60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estrial"/>
              <a:buNone/>
              <a:defRPr sz="1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Questrial"/>
              <a:buNone/>
              <a:defRPr sz="1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12700" indent="0"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5"/>
                </a:solidFill>
              </a:rPr>
              <a:t>Number of students used on the research</a:t>
            </a:r>
            <a:endParaRPr lang="en-US" dirty="0">
              <a:solidFill>
                <a:schemeClr val="accent5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indent="0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1" name="Google Shape;2018;p48">
            <a:extLst>
              <a:ext uri="{FF2B5EF4-FFF2-40B4-BE49-F238E27FC236}">
                <a16:creationId xmlns:a16="http://schemas.microsoft.com/office/drawing/2014/main" id="{DE49305C-A950-0ACD-8AE0-7C67CF2693B4}"/>
              </a:ext>
            </a:extLst>
          </p:cNvPr>
          <p:cNvSpPr txBox="1">
            <a:spLocks/>
          </p:cNvSpPr>
          <p:nvPr/>
        </p:nvSpPr>
        <p:spPr>
          <a:xfrm>
            <a:off x="5049738" y="2943221"/>
            <a:ext cx="1047000" cy="63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accent3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5"/>
                </a:solidFill>
              </a:rPr>
              <a:t>649</a:t>
            </a:r>
          </a:p>
        </p:txBody>
      </p:sp>
    </p:spTree>
    <p:extLst>
      <p:ext uri="{BB962C8B-B14F-4D97-AF65-F5344CB8AC3E}">
        <p14:creationId xmlns:p14="http://schemas.microsoft.com/office/powerpoint/2010/main" val="146290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7FF69338-C3CD-3856-20C9-03511C2D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>
            <a:extLst>
              <a:ext uri="{FF2B5EF4-FFF2-40B4-BE49-F238E27FC236}">
                <a16:creationId xmlns:a16="http://schemas.microsoft.com/office/drawing/2014/main" id="{A34BAA92-D8E5-2582-7083-FC36E5B4D5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Personas</a:t>
            </a:r>
            <a:endParaRPr dirty="0"/>
          </a:p>
        </p:txBody>
      </p:sp>
      <p:sp>
        <p:nvSpPr>
          <p:cNvPr id="2053" name="Google Shape;2053;p50">
            <a:extLst>
              <a:ext uri="{FF2B5EF4-FFF2-40B4-BE49-F238E27FC236}">
                <a16:creationId xmlns:a16="http://schemas.microsoft.com/office/drawing/2014/main" id="{775738EE-0B36-E67C-127B-7A52DF8C42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54" name="Google Shape;2054;p50">
            <a:extLst>
              <a:ext uri="{FF2B5EF4-FFF2-40B4-BE49-F238E27FC236}">
                <a16:creationId xmlns:a16="http://schemas.microsoft.com/office/drawing/2014/main" id="{85961047-A058-DDF5-5164-DA199B399F6D}"/>
              </a:ext>
            </a:extLst>
          </p:cNvPr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055" name="Google Shape;2055;p50">
              <a:extLst>
                <a:ext uri="{FF2B5EF4-FFF2-40B4-BE49-F238E27FC236}">
                  <a16:creationId xmlns:a16="http://schemas.microsoft.com/office/drawing/2014/main" id="{C3C13269-ED6A-1CC3-128F-4DF459EE1B0D}"/>
                </a:ext>
              </a:extLst>
            </p:cNvPr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>
              <a:extLst>
                <a:ext uri="{FF2B5EF4-FFF2-40B4-BE49-F238E27FC236}">
                  <a16:creationId xmlns:a16="http://schemas.microsoft.com/office/drawing/2014/main" id="{0208FFEC-0E87-77FA-260E-C3E0C7088F60}"/>
                </a:ext>
              </a:extLst>
            </p:cNvPr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>
              <a:extLst>
                <a:ext uri="{FF2B5EF4-FFF2-40B4-BE49-F238E27FC236}">
                  <a16:creationId xmlns:a16="http://schemas.microsoft.com/office/drawing/2014/main" id="{A0ADB01D-99E1-D5DB-3543-D04E26C7B3DA}"/>
                </a:ext>
              </a:extLst>
            </p:cNvPr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>
              <a:extLst>
                <a:ext uri="{FF2B5EF4-FFF2-40B4-BE49-F238E27FC236}">
                  <a16:creationId xmlns:a16="http://schemas.microsoft.com/office/drawing/2014/main" id="{3EB2EFDE-E778-1223-A736-A7E274D031FB}"/>
                </a:ext>
              </a:extLst>
            </p:cNvPr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>
              <a:extLst>
                <a:ext uri="{FF2B5EF4-FFF2-40B4-BE49-F238E27FC236}">
                  <a16:creationId xmlns:a16="http://schemas.microsoft.com/office/drawing/2014/main" id="{05F3A37E-FCC5-A1C4-7480-B173C76E8A1D}"/>
                </a:ext>
              </a:extLst>
            </p:cNvPr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>
              <a:extLst>
                <a:ext uri="{FF2B5EF4-FFF2-40B4-BE49-F238E27FC236}">
                  <a16:creationId xmlns:a16="http://schemas.microsoft.com/office/drawing/2014/main" id="{61707230-A8C4-9BC1-938D-398124B41291}"/>
                </a:ext>
              </a:extLst>
            </p:cNvPr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>
              <a:extLst>
                <a:ext uri="{FF2B5EF4-FFF2-40B4-BE49-F238E27FC236}">
                  <a16:creationId xmlns:a16="http://schemas.microsoft.com/office/drawing/2014/main" id="{3F209753-D804-B037-1332-1ECEA4006F14}"/>
                </a:ext>
              </a:extLst>
            </p:cNvPr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>
              <a:extLst>
                <a:ext uri="{FF2B5EF4-FFF2-40B4-BE49-F238E27FC236}">
                  <a16:creationId xmlns:a16="http://schemas.microsoft.com/office/drawing/2014/main" id="{7A3EF239-6EC0-2D2C-9944-87D41ED1AE4B}"/>
                </a:ext>
              </a:extLst>
            </p:cNvPr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>
              <a:extLst>
                <a:ext uri="{FF2B5EF4-FFF2-40B4-BE49-F238E27FC236}">
                  <a16:creationId xmlns:a16="http://schemas.microsoft.com/office/drawing/2014/main" id="{CFD8970E-085B-3260-091B-C4D2BF368DF6}"/>
                </a:ext>
              </a:extLst>
            </p:cNvPr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0">
            <a:extLst>
              <a:ext uri="{FF2B5EF4-FFF2-40B4-BE49-F238E27FC236}">
                <a16:creationId xmlns:a16="http://schemas.microsoft.com/office/drawing/2014/main" id="{8D754442-2A15-7693-D170-F3AA69A68F81}"/>
              </a:ext>
            </a:extLst>
          </p:cNvPr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065" name="Google Shape;2065;p50">
              <a:extLst>
                <a:ext uri="{FF2B5EF4-FFF2-40B4-BE49-F238E27FC236}">
                  <a16:creationId xmlns:a16="http://schemas.microsoft.com/office/drawing/2014/main" id="{2BD7B822-DB2C-050E-70D4-14927FB793B6}"/>
                </a:ext>
              </a:extLst>
            </p:cNvPr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>
              <a:extLst>
                <a:ext uri="{FF2B5EF4-FFF2-40B4-BE49-F238E27FC236}">
                  <a16:creationId xmlns:a16="http://schemas.microsoft.com/office/drawing/2014/main" id="{D06DA7CF-8BA7-96DC-CBF4-3930F8376E85}"/>
                </a:ext>
              </a:extLst>
            </p:cNvPr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>
              <a:extLst>
                <a:ext uri="{FF2B5EF4-FFF2-40B4-BE49-F238E27FC236}">
                  <a16:creationId xmlns:a16="http://schemas.microsoft.com/office/drawing/2014/main" id="{CDA31CFC-EB49-7698-7D94-163EF7F0CEFE}"/>
                </a:ext>
              </a:extLst>
            </p:cNvPr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>
              <a:extLst>
                <a:ext uri="{FF2B5EF4-FFF2-40B4-BE49-F238E27FC236}">
                  <a16:creationId xmlns:a16="http://schemas.microsoft.com/office/drawing/2014/main" id="{9E2722A5-3977-2588-63B5-02246EE7CFC0}"/>
                </a:ext>
              </a:extLst>
            </p:cNvPr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>
              <a:extLst>
                <a:ext uri="{FF2B5EF4-FFF2-40B4-BE49-F238E27FC236}">
                  <a16:creationId xmlns:a16="http://schemas.microsoft.com/office/drawing/2014/main" id="{30C3D996-7C3E-0E55-F385-7F757160A98A}"/>
                </a:ext>
              </a:extLst>
            </p:cNvPr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>
              <a:extLst>
                <a:ext uri="{FF2B5EF4-FFF2-40B4-BE49-F238E27FC236}">
                  <a16:creationId xmlns:a16="http://schemas.microsoft.com/office/drawing/2014/main" id="{8E0ABDD5-318F-372D-A540-10B683AA7468}"/>
                </a:ext>
              </a:extLst>
            </p:cNvPr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>
              <a:extLst>
                <a:ext uri="{FF2B5EF4-FFF2-40B4-BE49-F238E27FC236}">
                  <a16:creationId xmlns:a16="http://schemas.microsoft.com/office/drawing/2014/main" id="{CFFA1547-963B-C450-58BF-08655F070028}"/>
                </a:ext>
              </a:extLst>
            </p:cNvPr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>
              <a:extLst>
                <a:ext uri="{FF2B5EF4-FFF2-40B4-BE49-F238E27FC236}">
                  <a16:creationId xmlns:a16="http://schemas.microsoft.com/office/drawing/2014/main" id="{C2AE8B47-481D-40A1-D8AE-05AF09C708D2}"/>
                </a:ext>
              </a:extLst>
            </p:cNvPr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>
              <a:extLst>
                <a:ext uri="{FF2B5EF4-FFF2-40B4-BE49-F238E27FC236}">
                  <a16:creationId xmlns:a16="http://schemas.microsoft.com/office/drawing/2014/main" id="{9F4F94B6-6294-8EE7-CB3D-4A16A1821A3C}"/>
                </a:ext>
              </a:extLst>
            </p:cNvPr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>
              <a:extLst>
                <a:ext uri="{FF2B5EF4-FFF2-40B4-BE49-F238E27FC236}">
                  <a16:creationId xmlns:a16="http://schemas.microsoft.com/office/drawing/2014/main" id="{2C0BB265-82E7-F303-5B5D-6416D32E7FF0}"/>
                </a:ext>
              </a:extLst>
            </p:cNvPr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>
              <a:extLst>
                <a:ext uri="{FF2B5EF4-FFF2-40B4-BE49-F238E27FC236}">
                  <a16:creationId xmlns:a16="http://schemas.microsoft.com/office/drawing/2014/main" id="{58132FEA-7C3F-9731-56A0-1E7CFB2CAEB6}"/>
                </a:ext>
              </a:extLst>
            </p:cNvPr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>
              <a:extLst>
                <a:ext uri="{FF2B5EF4-FFF2-40B4-BE49-F238E27FC236}">
                  <a16:creationId xmlns:a16="http://schemas.microsoft.com/office/drawing/2014/main" id="{8A4912EB-C12D-1082-C8E9-D115589456A4}"/>
                </a:ext>
              </a:extLst>
            </p:cNvPr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>
              <a:extLst>
                <a:ext uri="{FF2B5EF4-FFF2-40B4-BE49-F238E27FC236}">
                  <a16:creationId xmlns:a16="http://schemas.microsoft.com/office/drawing/2014/main" id="{8E566F9B-B196-2888-3546-B2BC13A37EFF}"/>
                </a:ext>
              </a:extLst>
            </p:cNvPr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>
              <a:extLst>
                <a:ext uri="{FF2B5EF4-FFF2-40B4-BE49-F238E27FC236}">
                  <a16:creationId xmlns:a16="http://schemas.microsoft.com/office/drawing/2014/main" id="{A2A52017-3A4C-993F-A660-4AB4714DA221}"/>
                </a:ext>
              </a:extLst>
            </p:cNvPr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>
              <a:extLst>
                <a:ext uri="{FF2B5EF4-FFF2-40B4-BE49-F238E27FC236}">
                  <a16:creationId xmlns:a16="http://schemas.microsoft.com/office/drawing/2014/main" id="{F8B98062-FE84-6C85-61D6-278242BB15D8}"/>
                </a:ext>
              </a:extLst>
            </p:cNvPr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>
              <a:extLst>
                <a:ext uri="{FF2B5EF4-FFF2-40B4-BE49-F238E27FC236}">
                  <a16:creationId xmlns:a16="http://schemas.microsoft.com/office/drawing/2014/main" id="{02CB8225-6C54-489C-E5F0-67DC603CD3D3}"/>
                </a:ext>
              </a:extLst>
            </p:cNvPr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>
              <a:extLst>
                <a:ext uri="{FF2B5EF4-FFF2-40B4-BE49-F238E27FC236}">
                  <a16:creationId xmlns:a16="http://schemas.microsoft.com/office/drawing/2014/main" id="{23BDDDA6-0A01-81FF-0224-429DD1FF8E40}"/>
                </a:ext>
              </a:extLst>
            </p:cNvPr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>
              <a:extLst>
                <a:ext uri="{FF2B5EF4-FFF2-40B4-BE49-F238E27FC236}">
                  <a16:creationId xmlns:a16="http://schemas.microsoft.com/office/drawing/2014/main" id="{089CFF44-988D-1F8E-AEAB-5C09762808F1}"/>
                </a:ext>
              </a:extLst>
            </p:cNvPr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>
              <a:extLst>
                <a:ext uri="{FF2B5EF4-FFF2-40B4-BE49-F238E27FC236}">
                  <a16:creationId xmlns:a16="http://schemas.microsoft.com/office/drawing/2014/main" id="{2563B06A-D42C-D240-5F52-3F339348B7AF}"/>
                </a:ext>
              </a:extLst>
            </p:cNvPr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>
              <a:extLst>
                <a:ext uri="{FF2B5EF4-FFF2-40B4-BE49-F238E27FC236}">
                  <a16:creationId xmlns:a16="http://schemas.microsoft.com/office/drawing/2014/main" id="{C1DDF04C-6600-AFF9-2F88-966476323616}"/>
                </a:ext>
              </a:extLst>
            </p:cNvPr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>
              <a:extLst>
                <a:ext uri="{FF2B5EF4-FFF2-40B4-BE49-F238E27FC236}">
                  <a16:creationId xmlns:a16="http://schemas.microsoft.com/office/drawing/2014/main" id="{B0C4F58E-E1F0-061E-C438-8AE78919DD02}"/>
                </a:ext>
              </a:extLst>
            </p:cNvPr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>
              <a:extLst>
                <a:ext uri="{FF2B5EF4-FFF2-40B4-BE49-F238E27FC236}">
                  <a16:creationId xmlns:a16="http://schemas.microsoft.com/office/drawing/2014/main" id="{1522BA12-7F87-D9AE-983A-300809C53EF5}"/>
                </a:ext>
              </a:extLst>
            </p:cNvPr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>
              <a:extLst>
                <a:ext uri="{FF2B5EF4-FFF2-40B4-BE49-F238E27FC236}">
                  <a16:creationId xmlns:a16="http://schemas.microsoft.com/office/drawing/2014/main" id="{EDA34B79-1DC3-4E85-C646-9B6D3C3F851A}"/>
                </a:ext>
              </a:extLst>
            </p:cNvPr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>
              <a:extLst>
                <a:ext uri="{FF2B5EF4-FFF2-40B4-BE49-F238E27FC236}">
                  <a16:creationId xmlns:a16="http://schemas.microsoft.com/office/drawing/2014/main" id="{63F4C934-6EBF-B3C6-BA64-F2D729D983F6}"/>
                </a:ext>
              </a:extLst>
            </p:cNvPr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>
              <a:extLst>
                <a:ext uri="{FF2B5EF4-FFF2-40B4-BE49-F238E27FC236}">
                  <a16:creationId xmlns:a16="http://schemas.microsoft.com/office/drawing/2014/main" id="{D5A3EE1A-9A65-74B5-04D0-F575EF68121E}"/>
                </a:ext>
              </a:extLst>
            </p:cNvPr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>
              <a:extLst>
                <a:ext uri="{FF2B5EF4-FFF2-40B4-BE49-F238E27FC236}">
                  <a16:creationId xmlns:a16="http://schemas.microsoft.com/office/drawing/2014/main" id="{D2E5D90F-56B3-6E20-C76D-C3B577827685}"/>
                </a:ext>
              </a:extLst>
            </p:cNvPr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>
              <a:extLst>
                <a:ext uri="{FF2B5EF4-FFF2-40B4-BE49-F238E27FC236}">
                  <a16:creationId xmlns:a16="http://schemas.microsoft.com/office/drawing/2014/main" id="{D79F80D1-0B2F-6B6D-BD72-56E03111EE3F}"/>
                </a:ext>
              </a:extLst>
            </p:cNvPr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>
              <a:extLst>
                <a:ext uri="{FF2B5EF4-FFF2-40B4-BE49-F238E27FC236}">
                  <a16:creationId xmlns:a16="http://schemas.microsoft.com/office/drawing/2014/main" id="{C316533F-1327-A284-3619-3F4ECF99E012}"/>
                </a:ext>
              </a:extLst>
            </p:cNvPr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50">
            <a:extLst>
              <a:ext uri="{FF2B5EF4-FFF2-40B4-BE49-F238E27FC236}">
                <a16:creationId xmlns:a16="http://schemas.microsoft.com/office/drawing/2014/main" id="{00B915F1-E38D-808B-1D83-AF0454527F02}"/>
              </a:ext>
            </a:extLst>
          </p:cNvPr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094" name="Google Shape;2094;p50">
              <a:extLst>
                <a:ext uri="{FF2B5EF4-FFF2-40B4-BE49-F238E27FC236}">
                  <a16:creationId xmlns:a16="http://schemas.microsoft.com/office/drawing/2014/main" id="{9D952313-786A-F353-11EC-494EB1CC8DA3}"/>
                </a:ext>
              </a:extLst>
            </p:cNvPr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>
              <a:extLst>
                <a:ext uri="{FF2B5EF4-FFF2-40B4-BE49-F238E27FC236}">
                  <a16:creationId xmlns:a16="http://schemas.microsoft.com/office/drawing/2014/main" id="{EFFFC4A3-805E-1D6F-BDCE-77A98CC6CEF9}"/>
                </a:ext>
              </a:extLst>
            </p:cNvPr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>
              <a:extLst>
                <a:ext uri="{FF2B5EF4-FFF2-40B4-BE49-F238E27FC236}">
                  <a16:creationId xmlns:a16="http://schemas.microsoft.com/office/drawing/2014/main" id="{7D4CDBCD-98FF-DE6A-3D0E-98DD7A3907EF}"/>
                </a:ext>
              </a:extLst>
            </p:cNvPr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>
              <a:extLst>
                <a:ext uri="{FF2B5EF4-FFF2-40B4-BE49-F238E27FC236}">
                  <a16:creationId xmlns:a16="http://schemas.microsoft.com/office/drawing/2014/main" id="{375D0CA8-E9DA-C43D-E300-A9CA216716E7}"/>
                </a:ext>
              </a:extLst>
            </p:cNvPr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>
              <a:extLst>
                <a:ext uri="{FF2B5EF4-FFF2-40B4-BE49-F238E27FC236}">
                  <a16:creationId xmlns:a16="http://schemas.microsoft.com/office/drawing/2014/main" id="{D76C1307-DF1E-1D1C-B69F-BB2B687B61B5}"/>
                </a:ext>
              </a:extLst>
            </p:cNvPr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>
              <a:extLst>
                <a:ext uri="{FF2B5EF4-FFF2-40B4-BE49-F238E27FC236}">
                  <a16:creationId xmlns:a16="http://schemas.microsoft.com/office/drawing/2014/main" id="{0BC82B8F-9872-DCEF-9A00-798A3A699E39}"/>
                </a:ext>
              </a:extLst>
            </p:cNvPr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>
              <a:extLst>
                <a:ext uri="{FF2B5EF4-FFF2-40B4-BE49-F238E27FC236}">
                  <a16:creationId xmlns:a16="http://schemas.microsoft.com/office/drawing/2014/main" id="{13B27A9D-ABA9-429F-4168-796F3C2CD5A9}"/>
                </a:ext>
              </a:extLst>
            </p:cNvPr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C536D3CE-DD9F-B906-70B9-46441B3CB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67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F9983EC7-B429-3423-FDFC-5053E010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0594E9-D2B3-B472-B733-90648C85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579"/>
          <a:stretch/>
        </p:blipFill>
        <p:spPr>
          <a:xfrm>
            <a:off x="671645" y="874665"/>
            <a:ext cx="2997567" cy="3360613"/>
          </a:xfrm>
          <a:prstGeom prst="rect">
            <a:avLst/>
          </a:prstGeom>
        </p:spPr>
      </p:pic>
      <p:grpSp>
        <p:nvGrpSpPr>
          <p:cNvPr id="841" name="Google Shape;841;p41">
            <a:extLst>
              <a:ext uri="{FF2B5EF4-FFF2-40B4-BE49-F238E27FC236}">
                <a16:creationId xmlns:a16="http://schemas.microsoft.com/office/drawing/2014/main" id="{5D687677-56D6-3AAF-9A6F-85832C534EE9}"/>
              </a:ext>
            </a:extLst>
          </p:cNvPr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2" name="Google Shape;842;p41">
              <a:extLst>
                <a:ext uri="{FF2B5EF4-FFF2-40B4-BE49-F238E27FC236}">
                  <a16:creationId xmlns:a16="http://schemas.microsoft.com/office/drawing/2014/main" id="{375824ED-D3CE-F77E-7C04-96358AFAE22B}"/>
                </a:ext>
              </a:extLst>
            </p:cNvPr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>
              <a:extLst>
                <a:ext uri="{FF2B5EF4-FFF2-40B4-BE49-F238E27FC236}">
                  <a16:creationId xmlns:a16="http://schemas.microsoft.com/office/drawing/2014/main" id="{8E6651FD-F8E5-FF39-8CC3-C0BEE5832A91}"/>
                </a:ext>
              </a:extLst>
            </p:cNvPr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>
              <a:extLst>
                <a:ext uri="{FF2B5EF4-FFF2-40B4-BE49-F238E27FC236}">
                  <a16:creationId xmlns:a16="http://schemas.microsoft.com/office/drawing/2014/main" id="{B3018810-7C1E-A0E4-9A1A-57F99FB562F3}"/>
                </a:ext>
              </a:extLst>
            </p:cNvPr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>
              <a:extLst>
                <a:ext uri="{FF2B5EF4-FFF2-40B4-BE49-F238E27FC236}">
                  <a16:creationId xmlns:a16="http://schemas.microsoft.com/office/drawing/2014/main" id="{7C5985DA-4193-95EF-C781-88084BECDD01}"/>
                </a:ext>
              </a:extLst>
            </p:cNvPr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41">
            <a:extLst>
              <a:ext uri="{FF2B5EF4-FFF2-40B4-BE49-F238E27FC236}">
                <a16:creationId xmlns:a16="http://schemas.microsoft.com/office/drawing/2014/main" id="{121B214F-ADF1-CDB7-DD22-C65965FA0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38196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Cláudia Almeida</a:t>
            </a:r>
            <a:endParaRPr dirty="0"/>
          </a:p>
        </p:txBody>
      </p:sp>
      <p:sp>
        <p:nvSpPr>
          <p:cNvPr id="847" name="Google Shape;847;p41">
            <a:extLst>
              <a:ext uri="{FF2B5EF4-FFF2-40B4-BE49-F238E27FC236}">
                <a16:creationId xmlns:a16="http://schemas.microsoft.com/office/drawing/2014/main" id="{C00C6716-5FD8-445C-56BE-198FB59F1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4643014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/>
              <a:t>56 </a:t>
            </a:r>
            <a:r>
              <a:rPr lang="pt-PT" sz="1800" dirty="0" err="1"/>
              <a:t>years</a:t>
            </a:r>
            <a:r>
              <a:rPr lang="pt-PT" sz="1800" dirty="0"/>
              <a:t> </a:t>
            </a:r>
            <a:r>
              <a:rPr lang="pt-PT" sz="1800" dirty="0" err="1"/>
              <a:t>old</a:t>
            </a:r>
            <a:endParaRPr lang="pt-PT" sz="18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 err="1"/>
              <a:t>Director</a:t>
            </a:r>
            <a:r>
              <a:rPr lang="pt-PT" sz="1800" dirty="0"/>
              <a:t> </a:t>
            </a:r>
            <a:r>
              <a:rPr lang="pt-PT" sz="1800" dirty="0" err="1"/>
              <a:t>of</a:t>
            </a:r>
            <a:r>
              <a:rPr lang="pt-PT" sz="1800" dirty="0"/>
              <a:t> Mouzinho da Silveira </a:t>
            </a:r>
            <a:r>
              <a:rPr lang="pt-PT" sz="1800" dirty="0" err="1"/>
              <a:t>school</a:t>
            </a:r>
            <a:endParaRPr lang="pt-PT" sz="18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 err="1"/>
              <a:t>Wants</a:t>
            </a:r>
            <a:r>
              <a:rPr lang="pt-PT" sz="1800" dirty="0"/>
              <a:t> to </a:t>
            </a:r>
            <a:r>
              <a:rPr lang="pt-PT" sz="1800" dirty="0" err="1"/>
              <a:t>see</a:t>
            </a:r>
            <a:r>
              <a:rPr lang="pt-PT" sz="1800" dirty="0"/>
              <a:t> </a:t>
            </a:r>
            <a:r>
              <a:rPr lang="pt-PT" sz="1800" dirty="0" err="1"/>
              <a:t>what</a:t>
            </a:r>
            <a:r>
              <a:rPr lang="pt-PT" sz="1800" dirty="0"/>
              <a:t> </a:t>
            </a:r>
            <a:r>
              <a:rPr lang="pt-PT" sz="1800" dirty="0" err="1"/>
              <a:t>factors</a:t>
            </a:r>
            <a:r>
              <a:rPr lang="pt-PT" sz="1800" dirty="0"/>
              <a:t> </a:t>
            </a:r>
            <a:r>
              <a:rPr lang="pt-PT" sz="1800" dirty="0" err="1"/>
              <a:t>influence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grades </a:t>
            </a:r>
            <a:r>
              <a:rPr lang="pt-PT" sz="1800" dirty="0" err="1"/>
              <a:t>of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students</a:t>
            </a:r>
            <a:r>
              <a:rPr lang="pt-PT" sz="1800" dirty="0"/>
              <a:t> </a:t>
            </a:r>
            <a:r>
              <a:rPr lang="pt-PT" sz="1800" dirty="0" err="1"/>
              <a:t>of</a:t>
            </a:r>
            <a:r>
              <a:rPr lang="pt-PT" sz="1800" dirty="0"/>
              <a:t> </a:t>
            </a:r>
            <a:r>
              <a:rPr lang="pt-PT" sz="1800" dirty="0" err="1"/>
              <a:t>her</a:t>
            </a:r>
            <a:r>
              <a:rPr lang="pt-PT" sz="1800" dirty="0"/>
              <a:t> </a:t>
            </a:r>
            <a:r>
              <a:rPr lang="pt-PT" sz="1800" dirty="0" err="1"/>
              <a:t>school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849" name="Google Shape;849;p41">
            <a:extLst>
              <a:ext uri="{FF2B5EF4-FFF2-40B4-BE49-F238E27FC236}">
                <a16:creationId xmlns:a16="http://schemas.microsoft.com/office/drawing/2014/main" id="{85934618-C3B8-6CC6-38EB-368F064779C6}"/>
              </a:ext>
            </a:extLst>
          </p:cNvPr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50" name="Google Shape;850;p41">
              <a:extLst>
                <a:ext uri="{FF2B5EF4-FFF2-40B4-BE49-F238E27FC236}">
                  <a16:creationId xmlns:a16="http://schemas.microsoft.com/office/drawing/2014/main" id="{4CB933CA-0BCD-2B29-EA37-F885B9F41013}"/>
                </a:ext>
              </a:extLst>
            </p:cNvPr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>
              <a:extLst>
                <a:ext uri="{FF2B5EF4-FFF2-40B4-BE49-F238E27FC236}">
                  <a16:creationId xmlns:a16="http://schemas.microsoft.com/office/drawing/2014/main" id="{E6DC4295-D50A-891E-C266-FD91D8B89888}"/>
                </a:ext>
              </a:extLst>
            </p:cNvPr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>
              <a:extLst>
                <a:ext uri="{FF2B5EF4-FFF2-40B4-BE49-F238E27FC236}">
                  <a16:creationId xmlns:a16="http://schemas.microsoft.com/office/drawing/2014/main" id="{EDBF5D25-6DA2-6EF0-56E6-8FBA23B1A479}"/>
                </a:ext>
              </a:extLst>
            </p:cNvPr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>
              <a:extLst>
                <a:ext uri="{FF2B5EF4-FFF2-40B4-BE49-F238E27FC236}">
                  <a16:creationId xmlns:a16="http://schemas.microsoft.com/office/drawing/2014/main" id="{BF50693A-A036-AFCE-B91B-6E2706C24C71}"/>
                </a:ext>
              </a:extLst>
            </p:cNvPr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1">
            <a:extLst>
              <a:ext uri="{FF2B5EF4-FFF2-40B4-BE49-F238E27FC236}">
                <a16:creationId xmlns:a16="http://schemas.microsoft.com/office/drawing/2014/main" id="{E7F0F16D-8DA7-2A44-5034-51378595B555}"/>
              </a:ext>
            </a:extLst>
          </p:cNvPr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5" name="Google Shape;855;p41">
              <a:extLst>
                <a:ext uri="{FF2B5EF4-FFF2-40B4-BE49-F238E27FC236}">
                  <a16:creationId xmlns:a16="http://schemas.microsoft.com/office/drawing/2014/main" id="{B19D824F-46D4-48B6-24DB-4E187036D471}"/>
                </a:ext>
              </a:extLst>
            </p:cNvPr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>
              <a:extLst>
                <a:ext uri="{FF2B5EF4-FFF2-40B4-BE49-F238E27FC236}">
                  <a16:creationId xmlns:a16="http://schemas.microsoft.com/office/drawing/2014/main" id="{75ABBD71-D78D-B8DD-8E0F-20FBBC1CB246}"/>
                </a:ext>
              </a:extLst>
            </p:cNvPr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>
              <a:extLst>
                <a:ext uri="{FF2B5EF4-FFF2-40B4-BE49-F238E27FC236}">
                  <a16:creationId xmlns:a16="http://schemas.microsoft.com/office/drawing/2014/main" id="{2A531D91-945B-3287-D691-46A1F1BF056C}"/>
                </a:ext>
              </a:extLst>
            </p:cNvPr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1">
            <a:extLst>
              <a:ext uri="{FF2B5EF4-FFF2-40B4-BE49-F238E27FC236}">
                <a16:creationId xmlns:a16="http://schemas.microsoft.com/office/drawing/2014/main" id="{E725491A-953E-17C7-9E97-F51A35A2B062}"/>
              </a:ext>
            </a:extLst>
          </p:cNvPr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9" name="Google Shape;859;p41">
              <a:extLst>
                <a:ext uri="{FF2B5EF4-FFF2-40B4-BE49-F238E27FC236}">
                  <a16:creationId xmlns:a16="http://schemas.microsoft.com/office/drawing/2014/main" id="{CE257D93-5110-F8F3-05C0-B0595D69C639}"/>
                </a:ext>
              </a:extLst>
            </p:cNvPr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>
              <a:extLst>
                <a:ext uri="{FF2B5EF4-FFF2-40B4-BE49-F238E27FC236}">
                  <a16:creationId xmlns:a16="http://schemas.microsoft.com/office/drawing/2014/main" id="{159F286D-F65D-0AFA-4DEF-7788146843FC}"/>
                </a:ext>
              </a:extLst>
            </p:cNvPr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1">
            <a:extLst>
              <a:ext uri="{FF2B5EF4-FFF2-40B4-BE49-F238E27FC236}">
                <a16:creationId xmlns:a16="http://schemas.microsoft.com/office/drawing/2014/main" id="{992E8200-0F26-D1CD-9C5A-0E77D518BE29}"/>
              </a:ext>
            </a:extLst>
          </p:cNvPr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0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>
          <a:extLst>
            <a:ext uri="{FF2B5EF4-FFF2-40B4-BE49-F238E27FC236}">
              <a16:creationId xmlns:a16="http://schemas.microsoft.com/office/drawing/2014/main" id="{5E39E6DE-EA3C-34EE-39F7-E3CE426CE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6FD915-5FCE-DC42-5546-45829247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18"/>
          <a:stretch/>
        </p:blipFill>
        <p:spPr>
          <a:xfrm>
            <a:off x="596325" y="863016"/>
            <a:ext cx="3064384" cy="3446351"/>
          </a:xfrm>
          <a:prstGeom prst="rect">
            <a:avLst/>
          </a:prstGeom>
        </p:spPr>
      </p:pic>
      <p:grpSp>
        <p:nvGrpSpPr>
          <p:cNvPr id="841" name="Google Shape;841;p41">
            <a:extLst>
              <a:ext uri="{FF2B5EF4-FFF2-40B4-BE49-F238E27FC236}">
                <a16:creationId xmlns:a16="http://schemas.microsoft.com/office/drawing/2014/main" id="{AE08BEAF-7170-1594-D3C1-D312937BAC1E}"/>
              </a:ext>
            </a:extLst>
          </p:cNvPr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2" name="Google Shape;842;p41">
              <a:extLst>
                <a:ext uri="{FF2B5EF4-FFF2-40B4-BE49-F238E27FC236}">
                  <a16:creationId xmlns:a16="http://schemas.microsoft.com/office/drawing/2014/main" id="{FCF2696D-939B-5C53-0E86-F9539062E16C}"/>
                </a:ext>
              </a:extLst>
            </p:cNvPr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>
              <a:extLst>
                <a:ext uri="{FF2B5EF4-FFF2-40B4-BE49-F238E27FC236}">
                  <a16:creationId xmlns:a16="http://schemas.microsoft.com/office/drawing/2014/main" id="{BE6BF0CF-3B31-65E5-E1F2-6FEB4E124152}"/>
                </a:ext>
              </a:extLst>
            </p:cNvPr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>
              <a:extLst>
                <a:ext uri="{FF2B5EF4-FFF2-40B4-BE49-F238E27FC236}">
                  <a16:creationId xmlns:a16="http://schemas.microsoft.com/office/drawing/2014/main" id="{D60DA8EC-5B55-5715-5383-E1E4EF48BFA6}"/>
                </a:ext>
              </a:extLst>
            </p:cNvPr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>
              <a:extLst>
                <a:ext uri="{FF2B5EF4-FFF2-40B4-BE49-F238E27FC236}">
                  <a16:creationId xmlns:a16="http://schemas.microsoft.com/office/drawing/2014/main" id="{9B22F017-3064-6E01-4BA2-353AEA5AE190}"/>
                </a:ext>
              </a:extLst>
            </p:cNvPr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41">
            <a:extLst>
              <a:ext uri="{FF2B5EF4-FFF2-40B4-BE49-F238E27FC236}">
                <a16:creationId xmlns:a16="http://schemas.microsoft.com/office/drawing/2014/main" id="{C279451E-A48F-ED27-5CCA-03E542BD8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38196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Nuno Figueiredo</a:t>
            </a:r>
            <a:endParaRPr dirty="0"/>
          </a:p>
        </p:txBody>
      </p:sp>
      <p:sp>
        <p:nvSpPr>
          <p:cNvPr id="847" name="Google Shape;847;p41">
            <a:extLst>
              <a:ext uri="{FF2B5EF4-FFF2-40B4-BE49-F238E27FC236}">
                <a16:creationId xmlns:a16="http://schemas.microsoft.com/office/drawing/2014/main" id="{EF23CFB6-6360-2965-0CB1-ACFF397EF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4643014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/>
              <a:t>45 </a:t>
            </a:r>
            <a:r>
              <a:rPr lang="pt-PT" sz="1800" dirty="0" err="1"/>
              <a:t>years</a:t>
            </a:r>
            <a:r>
              <a:rPr lang="pt-PT" sz="1800" dirty="0"/>
              <a:t> </a:t>
            </a:r>
            <a:r>
              <a:rPr lang="pt-PT" sz="1800" dirty="0" err="1"/>
              <a:t>old</a:t>
            </a:r>
            <a:endParaRPr lang="pt-PT" sz="18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 err="1"/>
              <a:t>Employee</a:t>
            </a:r>
            <a:r>
              <a:rPr lang="pt-PT" sz="1800" dirty="0"/>
              <a:t> </a:t>
            </a:r>
            <a:r>
              <a:rPr lang="pt-PT" sz="1800" dirty="0" err="1"/>
              <a:t>at</a:t>
            </a:r>
            <a:r>
              <a:rPr lang="pt-PT" sz="1800" dirty="0"/>
              <a:t> </a:t>
            </a:r>
            <a:r>
              <a:rPr lang="en-US" sz="1800" dirty="0"/>
              <a:t>Regional Directorate of Education of </a:t>
            </a:r>
            <a:r>
              <a:rPr lang="en-US" sz="1800" dirty="0" err="1"/>
              <a:t>Alentejo</a:t>
            </a:r>
            <a:endParaRPr lang="pt-PT" sz="18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</a:pPr>
            <a:r>
              <a:rPr lang="pt-PT" sz="1800" dirty="0" err="1"/>
              <a:t>Wants</a:t>
            </a:r>
            <a:r>
              <a:rPr lang="pt-PT" sz="1800" dirty="0"/>
              <a:t> to </a:t>
            </a:r>
            <a:r>
              <a:rPr lang="pt-PT" sz="1800" dirty="0" err="1"/>
              <a:t>evaluate</a:t>
            </a:r>
            <a:r>
              <a:rPr lang="pt-PT" sz="1800" dirty="0"/>
              <a:t> </a:t>
            </a:r>
            <a:r>
              <a:rPr lang="pt-PT" sz="1800" dirty="0" err="1"/>
              <a:t>how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grades </a:t>
            </a:r>
            <a:r>
              <a:rPr lang="pt-PT" sz="1800" dirty="0" err="1"/>
              <a:t>of</a:t>
            </a:r>
            <a:r>
              <a:rPr lang="pt-PT" sz="1800" dirty="0"/>
              <a:t> some </a:t>
            </a:r>
            <a:r>
              <a:rPr lang="pt-PT" sz="1800" dirty="0" err="1"/>
              <a:t>students</a:t>
            </a:r>
            <a:r>
              <a:rPr lang="pt-PT" sz="1800" dirty="0"/>
              <a:t> </a:t>
            </a:r>
            <a:r>
              <a:rPr lang="pt-PT" sz="1800" dirty="0" err="1"/>
              <a:t>of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region</a:t>
            </a:r>
            <a:r>
              <a:rPr lang="pt-PT" sz="1800" dirty="0"/>
              <a:t> evolve </a:t>
            </a:r>
            <a:r>
              <a:rPr lang="pt-PT" sz="1800" dirty="0" err="1"/>
              <a:t>through</a:t>
            </a:r>
            <a:r>
              <a:rPr lang="pt-PT" sz="1800" dirty="0"/>
              <a:t> </a:t>
            </a:r>
            <a:r>
              <a:rPr lang="pt-PT" sz="1800" dirty="0" err="1"/>
              <a:t>the</a:t>
            </a:r>
            <a:r>
              <a:rPr lang="pt-PT" sz="1800" dirty="0"/>
              <a:t> </a:t>
            </a:r>
            <a:r>
              <a:rPr lang="pt-PT" sz="1800" dirty="0" err="1"/>
              <a:t>year</a:t>
            </a:r>
            <a:endParaRPr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849" name="Google Shape;849;p41">
            <a:extLst>
              <a:ext uri="{FF2B5EF4-FFF2-40B4-BE49-F238E27FC236}">
                <a16:creationId xmlns:a16="http://schemas.microsoft.com/office/drawing/2014/main" id="{455206B6-09FC-59E5-C697-5E5B28F5EAFC}"/>
              </a:ext>
            </a:extLst>
          </p:cNvPr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50" name="Google Shape;850;p41">
              <a:extLst>
                <a:ext uri="{FF2B5EF4-FFF2-40B4-BE49-F238E27FC236}">
                  <a16:creationId xmlns:a16="http://schemas.microsoft.com/office/drawing/2014/main" id="{8E0EC95B-AAEA-C06B-48E0-D8C60BADA81A}"/>
                </a:ext>
              </a:extLst>
            </p:cNvPr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>
              <a:extLst>
                <a:ext uri="{FF2B5EF4-FFF2-40B4-BE49-F238E27FC236}">
                  <a16:creationId xmlns:a16="http://schemas.microsoft.com/office/drawing/2014/main" id="{E248AEB8-4F1E-B9F7-5DE5-ED20B94A6757}"/>
                </a:ext>
              </a:extLst>
            </p:cNvPr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>
              <a:extLst>
                <a:ext uri="{FF2B5EF4-FFF2-40B4-BE49-F238E27FC236}">
                  <a16:creationId xmlns:a16="http://schemas.microsoft.com/office/drawing/2014/main" id="{32C0E7B6-1306-54AC-7408-852E5D7B315E}"/>
                </a:ext>
              </a:extLst>
            </p:cNvPr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>
              <a:extLst>
                <a:ext uri="{FF2B5EF4-FFF2-40B4-BE49-F238E27FC236}">
                  <a16:creationId xmlns:a16="http://schemas.microsoft.com/office/drawing/2014/main" id="{5C169FED-34F7-27F4-B2D4-B1ABA55BF1CF}"/>
                </a:ext>
              </a:extLst>
            </p:cNvPr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1">
            <a:extLst>
              <a:ext uri="{FF2B5EF4-FFF2-40B4-BE49-F238E27FC236}">
                <a16:creationId xmlns:a16="http://schemas.microsoft.com/office/drawing/2014/main" id="{2B4CE8C1-183B-D1C3-7B9E-E5E8E1B5B5A5}"/>
              </a:ext>
            </a:extLst>
          </p:cNvPr>
          <p:cNvGrpSpPr/>
          <p:nvPr/>
        </p:nvGrpSpPr>
        <p:grpSpPr>
          <a:xfrm rot="3599956">
            <a:off x="2972528" y="1163478"/>
            <a:ext cx="419925" cy="222725"/>
            <a:chOff x="2951412" y="1320981"/>
            <a:chExt cx="419934" cy="222729"/>
          </a:xfrm>
        </p:grpSpPr>
        <p:sp>
          <p:nvSpPr>
            <p:cNvPr id="855" name="Google Shape;855;p41">
              <a:extLst>
                <a:ext uri="{FF2B5EF4-FFF2-40B4-BE49-F238E27FC236}">
                  <a16:creationId xmlns:a16="http://schemas.microsoft.com/office/drawing/2014/main" id="{2497FF18-1AA7-AE1A-B4B4-8FE44460D4F4}"/>
                </a:ext>
              </a:extLst>
            </p:cNvPr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1">
              <a:extLst>
                <a:ext uri="{FF2B5EF4-FFF2-40B4-BE49-F238E27FC236}">
                  <a16:creationId xmlns:a16="http://schemas.microsoft.com/office/drawing/2014/main" id="{E106B889-6BAD-C140-ADB4-E066DC71838C}"/>
                </a:ext>
              </a:extLst>
            </p:cNvPr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>
              <a:extLst>
                <a:ext uri="{FF2B5EF4-FFF2-40B4-BE49-F238E27FC236}">
                  <a16:creationId xmlns:a16="http://schemas.microsoft.com/office/drawing/2014/main" id="{6194ADB2-7E8F-DA50-17B7-71E82527308B}"/>
                </a:ext>
              </a:extLst>
            </p:cNvPr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1">
            <a:extLst>
              <a:ext uri="{FF2B5EF4-FFF2-40B4-BE49-F238E27FC236}">
                <a16:creationId xmlns:a16="http://schemas.microsoft.com/office/drawing/2014/main" id="{0163FB47-A476-401E-37B6-6978556CF51B}"/>
              </a:ext>
            </a:extLst>
          </p:cNvPr>
          <p:cNvGrpSpPr/>
          <p:nvPr/>
        </p:nvGrpSpPr>
        <p:grpSpPr>
          <a:xfrm>
            <a:off x="2688800" y="1888251"/>
            <a:ext cx="130588" cy="194506"/>
            <a:chOff x="2540775" y="2709726"/>
            <a:chExt cx="130588" cy="194506"/>
          </a:xfrm>
        </p:grpSpPr>
        <p:sp>
          <p:nvSpPr>
            <p:cNvPr id="859" name="Google Shape;859;p41">
              <a:extLst>
                <a:ext uri="{FF2B5EF4-FFF2-40B4-BE49-F238E27FC236}">
                  <a16:creationId xmlns:a16="http://schemas.microsoft.com/office/drawing/2014/main" id="{F56DC49E-A487-51FE-B4F3-7C9FA2095A48}"/>
                </a:ext>
              </a:extLst>
            </p:cNvPr>
            <p:cNvSpPr/>
            <p:nvPr/>
          </p:nvSpPr>
          <p:spPr>
            <a:xfrm rot="5538887">
              <a:off x="2550831" y="2785777"/>
              <a:ext cx="167583" cy="66768"/>
            </a:xfrm>
            <a:custGeom>
              <a:avLst/>
              <a:gdLst/>
              <a:ahLst/>
              <a:cxnLst/>
              <a:rect l="l" t="t" r="r" b="b"/>
              <a:pathLst>
                <a:path w="4237" h="1688" extrusionOk="0">
                  <a:moveTo>
                    <a:pt x="1373" y="0"/>
                  </a:moveTo>
                  <a:cubicBezTo>
                    <a:pt x="1108" y="0"/>
                    <a:pt x="840" y="20"/>
                    <a:pt x="568" y="59"/>
                  </a:cubicBezTo>
                  <a:cubicBezTo>
                    <a:pt x="195" y="118"/>
                    <a:pt x="1" y="567"/>
                    <a:pt x="90" y="865"/>
                  </a:cubicBezTo>
                  <a:cubicBezTo>
                    <a:pt x="179" y="1182"/>
                    <a:pt x="462" y="1327"/>
                    <a:pt x="764" y="1327"/>
                  </a:cubicBezTo>
                  <a:cubicBezTo>
                    <a:pt x="818" y="1327"/>
                    <a:pt x="873" y="1322"/>
                    <a:pt x="927" y="1313"/>
                  </a:cubicBezTo>
                  <a:cubicBezTo>
                    <a:pt x="1080" y="1292"/>
                    <a:pt x="1235" y="1282"/>
                    <a:pt x="1389" y="1282"/>
                  </a:cubicBezTo>
                  <a:cubicBezTo>
                    <a:pt x="1899" y="1282"/>
                    <a:pt x="2410" y="1394"/>
                    <a:pt x="2868" y="1612"/>
                  </a:cubicBezTo>
                  <a:cubicBezTo>
                    <a:pt x="2979" y="1664"/>
                    <a:pt x="3088" y="1687"/>
                    <a:pt x="3190" y="1687"/>
                  </a:cubicBezTo>
                  <a:cubicBezTo>
                    <a:pt x="3823" y="1687"/>
                    <a:pt x="4237" y="813"/>
                    <a:pt x="3556" y="492"/>
                  </a:cubicBezTo>
                  <a:cubicBezTo>
                    <a:pt x="2859" y="160"/>
                    <a:pt x="2129" y="0"/>
                    <a:pt x="1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>
              <a:extLst>
                <a:ext uri="{FF2B5EF4-FFF2-40B4-BE49-F238E27FC236}">
                  <a16:creationId xmlns:a16="http://schemas.microsoft.com/office/drawing/2014/main" id="{E5515D1A-8943-90E5-9058-B245CEF76834}"/>
                </a:ext>
              </a:extLst>
            </p:cNvPr>
            <p:cNvSpPr/>
            <p:nvPr/>
          </p:nvSpPr>
          <p:spPr>
            <a:xfrm rot="5538887">
              <a:off x="2497436" y="2756926"/>
              <a:ext cx="143778" cy="51334"/>
            </a:xfrm>
            <a:custGeom>
              <a:avLst/>
              <a:gdLst/>
              <a:ahLst/>
              <a:cxnLst/>
              <a:rect l="l" t="t" r="r" b="b"/>
              <a:pathLst>
                <a:path w="4931" h="1680" extrusionOk="0">
                  <a:moveTo>
                    <a:pt x="1953" y="0"/>
                  </a:moveTo>
                  <a:cubicBezTo>
                    <a:pt x="1579" y="0"/>
                    <a:pt x="1200" y="38"/>
                    <a:pt x="812" y="116"/>
                  </a:cubicBezTo>
                  <a:cubicBezTo>
                    <a:pt x="0" y="298"/>
                    <a:pt x="278" y="1386"/>
                    <a:pt x="1017" y="1386"/>
                  </a:cubicBezTo>
                  <a:cubicBezTo>
                    <a:pt x="1066" y="1386"/>
                    <a:pt x="1118" y="1381"/>
                    <a:pt x="1171" y="1371"/>
                  </a:cubicBezTo>
                  <a:cubicBezTo>
                    <a:pt x="1437" y="1321"/>
                    <a:pt x="1704" y="1296"/>
                    <a:pt x="1970" y="1296"/>
                  </a:cubicBezTo>
                  <a:cubicBezTo>
                    <a:pt x="2511" y="1296"/>
                    <a:pt x="3045" y="1399"/>
                    <a:pt x="3546" y="1610"/>
                  </a:cubicBezTo>
                  <a:cubicBezTo>
                    <a:pt x="3651" y="1658"/>
                    <a:pt x="3754" y="1679"/>
                    <a:pt x="3853" y="1679"/>
                  </a:cubicBezTo>
                  <a:cubicBezTo>
                    <a:pt x="4488" y="1679"/>
                    <a:pt x="4930" y="799"/>
                    <a:pt x="4233" y="489"/>
                  </a:cubicBezTo>
                  <a:cubicBezTo>
                    <a:pt x="3486" y="166"/>
                    <a:pt x="2732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1">
            <a:extLst>
              <a:ext uri="{FF2B5EF4-FFF2-40B4-BE49-F238E27FC236}">
                <a16:creationId xmlns:a16="http://schemas.microsoft.com/office/drawing/2014/main" id="{29C7DAA4-F585-BD5E-30B8-527587D8DE39}"/>
              </a:ext>
            </a:extLst>
          </p:cNvPr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8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>
          <a:extLst>
            <a:ext uri="{FF2B5EF4-FFF2-40B4-BE49-F238E27FC236}">
              <a16:creationId xmlns:a16="http://schemas.microsoft.com/office/drawing/2014/main" id="{298093F3-AA29-FFFC-947B-F6321626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50">
            <a:extLst>
              <a:ext uri="{FF2B5EF4-FFF2-40B4-BE49-F238E27FC236}">
                <a16:creationId xmlns:a16="http://schemas.microsoft.com/office/drawing/2014/main" id="{8C1B0065-8C91-F8DB-EFAA-9467B41977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5500" y="2037325"/>
            <a:ext cx="32034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2053" name="Google Shape;2053;p50">
            <a:extLst>
              <a:ext uri="{FF2B5EF4-FFF2-40B4-BE49-F238E27FC236}">
                <a16:creationId xmlns:a16="http://schemas.microsoft.com/office/drawing/2014/main" id="{BAC43595-4907-EF8D-244B-3C984F8F88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05500" y="1680150"/>
            <a:ext cx="3203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054" name="Google Shape;2054;p50">
            <a:extLst>
              <a:ext uri="{FF2B5EF4-FFF2-40B4-BE49-F238E27FC236}">
                <a16:creationId xmlns:a16="http://schemas.microsoft.com/office/drawing/2014/main" id="{53D9E82E-FF17-6117-9FA4-4A311ED615AC}"/>
              </a:ext>
            </a:extLst>
          </p:cNvPr>
          <p:cNvGrpSpPr/>
          <p:nvPr/>
        </p:nvGrpSpPr>
        <p:grpSpPr>
          <a:xfrm rot="1124905">
            <a:off x="7795240" y="4089608"/>
            <a:ext cx="482705" cy="502429"/>
            <a:chOff x="5196600" y="2162225"/>
            <a:chExt cx="482725" cy="502450"/>
          </a:xfrm>
        </p:grpSpPr>
        <p:sp>
          <p:nvSpPr>
            <p:cNvPr id="2055" name="Google Shape;2055;p50">
              <a:extLst>
                <a:ext uri="{FF2B5EF4-FFF2-40B4-BE49-F238E27FC236}">
                  <a16:creationId xmlns:a16="http://schemas.microsoft.com/office/drawing/2014/main" id="{B05B8C52-C682-4FF5-7105-D297021BB7A5}"/>
                </a:ext>
              </a:extLst>
            </p:cNvPr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>
              <a:extLst>
                <a:ext uri="{FF2B5EF4-FFF2-40B4-BE49-F238E27FC236}">
                  <a16:creationId xmlns:a16="http://schemas.microsoft.com/office/drawing/2014/main" id="{68A55D8D-A6DE-42BA-6930-5E06D71A7045}"/>
                </a:ext>
              </a:extLst>
            </p:cNvPr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>
              <a:extLst>
                <a:ext uri="{FF2B5EF4-FFF2-40B4-BE49-F238E27FC236}">
                  <a16:creationId xmlns:a16="http://schemas.microsoft.com/office/drawing/2014/main" id="{0AAF0770-D9A9-1E95-25BB-E37E214357EA}"/>
                </a:ext>
              </a:extLst>
            </p:cNvPr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>
              <a:extLst>
                <a:ext uri="{FF2B5EF4-FFF2-40B4-BE49-F238E27FC236}">
                  <a16:creationId xmlns:a16="http://schemas.microsoft.com/office/drawing/2014/main" id="{75951390-091F-3E47-D056-0022FEF534FF}"/>
                </a:ext>
              </a:extLst>
            </p:cNvPr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>
              <a:extLst>
                <a:ext uri="{FF2B5EF4-FFF2-40B4-BE49-F238E27FC236}">
                  <a16:creationId xmlns:a16="http://schemas.microsoft.com/office/drawing/2014/main" id="{B4A6D24D-A023-E9BD-D2B5-A35A95CFD7FD}"/>
                </a:ext>
              </a:extLst>
            </p:cNvPr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>
              <a:extLst>
                <a:ext uri="{FF2B5EF4-FFF2-40B4-BE49-F238E27FC236}">
                  <a16:creationId xmlns:a16="http://schemas.microsoft.com/office/drawing/2014/main" id="{612CF56B-1B07-3228-27ED-77B87990A9D8}"/>
                </a:ext>
              </a:extLst>
            </p:cNvPr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>
              <a:extLst>
                <a:ext uri="{FF2B5EF4-FFF2-40B4-BE49-F238E27FC236}">
                  <a16:creationId xmlns:a16="http://schemas.microsoft.com/office/drawing/2014/main" id="{0ADA9088-B35F-7455-8820-4A6D20FDFBF6}"/>
                </a:ext>
              </a:extLst>
            </p:cNvPr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>
              <a:extLst>
                <a:ext uri="{FF2B5EF4-FFF2-40B4-BE49-F238E27FC236}">
                  <a16:creationId xmlns:a16="http://schemas.microsoft.com/office/drawing/2014/main" id="{5F972985-9435-9D27-2E0A-6B68D58A6BE4}"/>
                </a:ext>
              </a:extLst>
            </p:cNvPr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0">
              <a:extLst>
                <a:ext uri="{FF2B5EF4-FFF2-40B4-BE49-F238E27FC236}">
                  <a16:creationId xmlns:a16="http://schemas.microsoft.com/office/drawing/2014/main" id="{3E0ED6B1-49E5-B459-D0D8-81C06667DA44}"/>
                </a:ext>
              </a:extLst>
            </p:cNvPr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50">
            <a:extLst>
              <a:ext uri="{FF2B5EF4-FFF2-40B4-BE49-F238E27FC236}">
                <a16:creationId xmlns:a16="http://schemas.microsoft.com/office/drawing/2014/main" id="{3C05D897-C780-7099-E8DE-C21CE9A9B2CE}"/>
              </a:ext>
            </a:extLst>
          </p:cNvPr>
          <p:cNvGrpSpPr/>
          <p:nvPr/>
        </p:nvGrpSpPr>
        <p:grpSpPr>
          <a:xfrm>
            <a:off x="323700" y="751388"/>
            <a:ext cx="763750" cy="723975"/>
            <a:chOff x="3919050" y="4070275"/>
            <a:chExt cx="763750" cy="723975"/>
          </a:xfrm>
        </p:grpSpPr>
        <p:sp>
          <p:nvSpPr>
            <p:cNvPr id="2065" name="Google Shape;2065;p50">
              <a:extLst>
                <a:ext uri="{FF2B5EF4-FFF2-40B4-BE49-F238E27FC236}">
                  <a16:creationId xmlns:a16="http://schemas.microsoft.com/office/drawing/2014/main" id="{16B98CD2-971F-35E9-D49E-700F148E6550}"/>
                </a:ext>
              </a:extLst>
            </p:cNvPr>
            <p:cNvSpPr/>
            <p:nvPr/>
          </p:nvSpPr>
          <p:spPr>
            <a:xfrm>
              <a:off x="3919050" y="4070275"/>
              <a:ext cx="763750" cy="723975"/>
            </a:xfrm>
            <a:custGeom>
              <a:avLst/>
              <a:gdLst/>
              <a:ahLst/>
              <a:cxnLst/>
              <a:rect l="l" t="t" r="r" b="b"/>
              <a:pathLst>
                <a:path w="30550" h="28959" fill="none" extrusionOk="0">
                  <a:moveTo>
                    <a:pt x="19857" y="12659"/>
                  </a:moveTo>
                  <a:cubicBezTo>
                    <a:pt x="19146" y="11132"/>
                    <a:pt x="22954" y="11153"/>
                    <a:pt x="23916" y="11090"/>
                  </a:cubicBezTo>
                  <a:cubicBezTo>
                    <a:pt x="25820" y="11027"/>
                    <a:pt x="28959" y="10630"/>
                    <a:pt x="29607" y="8516"/>
                  </a:cubicBezTo>
                  <a:cubicBezTo>
                    <a:pt x="30549" y="5420"/>
                    <a:pt x="26009" y="2469"/>
                    <a:pt x="23707" y="1612"/>
                  </a:cubicBezTo>
                  <a:cubicBezTo>
                    <a:pt x="19418" y="0"/>
                    <a:pt x="12450" y="816"/>
                    <a:pt x="8496" y="3181"/>
                  </a:cubicBezTo>
                  <a:cubicBezTo>
                    <a:pt x="4583" y="5524"/>
                    <a:pt x="1842" y="10316"/>
                    <a:pt x="921" y="14626"/>
                  </a:cubicBezTo>
                  <a:cubicBezTo>
                    <a:pt x="1" y="18894"/>
                    <a:pt x="2156" y="23309"/>
                    <a:pt x="5859" y="25695"/>
                  </a:cubicBezTo>
                  <a:cubicBezTo>
                    <a:pt x="10588" y="28749"/>
                    <a:pt x="18392" y="28959"/>
                    <a:pt x="21468" y="23602"/>
                  </a:cubicBezTo>
                  <a:cubicBezTo>
                    <a:pt x="22619" y="21573"/>
                    <a:pt x="23079" y="19187"/>
                    <a:pt x="22305" y="17011"/>
                  </a:cubicBezTo>
                  <a:cubicBezTo>
                    <a:pt x="21866" y="15714"/>
                    <a:pt x="19376" y="13559"/>
                    <a:pt x="20045" y="1232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0">
              <a:extLst>
                <a:ext uri="{FF2B5EF4-FFF2-40B4-BE49-F238E27FC236}">
                  <a16:creationId xmlns:a16="http://schemas.microsoft.com/office/drawing/2014/main" id="{83AC1B45-A272-7FBF-9543-7DDD003369CD}"/>
                </a:ext>
              </a:extLst>
            </p:cNvPr>
            <p:cNvSpPr/>
            <p:nvPr/>
          </p:nvSpPr>
          <p:spPr>
            <a:xfrm>
              <a:off x="3978675" y="4453700"/>
              <a:ext cx="112500" cy="102025"/>
            </a:xfrm>
            <a:custGeom>
              <a:avLst/>
              <a:gdLst/>
              <a:ahLst/>
              <a:cxnLst/>
              <a:rect l="l" t="t" r="r" b="b"/>
              <a:pathLst>
                <a:path w="4500" h="4081" fill="none" extrusionOk="0">
                  <a:moveTo>
                    <a:pt x="2805" y="272"/>
                  </a:moveTo>
                  <a:cubicBezTo>
                    <a:pt x="1424" y="754"/>
                    <a:pt x="1" y="3767"/>
                    <a:pt x="2093" y="3913"/>
                  </a:cubicBezTo>
                  <a:cubicBezTo>
                    <a:pt x="3872" y="4081"/>
                    <a:pt x="4416" y="1612"/>
                    <a:pt x="4499" y="314"/>
                  </a:cubicBezTo>
                  <a:cubicBezTo>
                    <a:pt x="3830" y="0"/>
                    <a:pt x="3056" y="0"/>
                    <a:pt x="2428" y="440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0">
              <a:extLst>
                <a:ext uri="{FF2B5EF4-FFF2-40B4-BE49-F238E27FC236}">
                  <a16:creationId xmlns:a16="http://schemas.microsoft.com/office/drawing/2014/main" id="{A540244E-9DBF-1D97-DCCC-55D2A3279508}"/>
                </a:ext>
              </a:extLst>
            </p:cNvPr>
            <p:cNvSpPr/>
            <p:nvPr/>
          </p:nvSpPr>
          <p:spPr>
            <a:xfrm>
              <a:off x="4029950" y="4258050"/>
              <a:ext cx="124525" cy="151200"/>
            </a:xfrm>
            <a:custGeom>
              <a:avLst/>
              <a:gdLst/>
              <a:ahLst/>
              <a:cxnLst/>
              <a:rect l="l" t="t" r="r" b="b"/>
              <a:pathLst>
                <a:path w="4981" h="6048" fill="none" extrusionOk="0">
                  <a:moveTo>
                    <a:pt x="1800" y="817"/>
                  </a:moveTo>
                  <a:cubicBezTo>
                    <a:pt x="0" y="1633"/>
                    <a:pt x="105" y="6048"/>
                    <a:pt x="2846" y="4813"/>
                  </a:cubicBezTo>
                  <a:cubicBezTo>
                    <a:pt x="4980" y="3851"/>
                    <a:pt x="4562" y="1"/>
                    <a:pt x="1800" y="11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0">
              <a:extLst>
                <a:ext uri="{FF2B5EF4-FFF2-40B4-BE49-F238E27FC236}">
                  <a16:creationId xmlns:a16="http://schemas.microsoft.com/office/drawing/2014/main" id="{7F46C9AE-EEF5-A2F4-9544-A24B77CCEE17}"/>
                </a:ext>
              </a:extLst>
            </p:cNvPr>
            <p:cNvSpPr/>
            <p:nvPr/>
          </p:nvSpPr>
          <p:spPr>
            <a:xfrm>
              <a:off x="4141375" y="4158150"/>
              <a:ext cx="208200" cy="109875"/>
            </a:xfrm>
            <a:custGeom>
              <a:avLst/>
              <a:gdLst/>
              <a:ahLst/>
              <a:cxnLst/>
              <a:rect l="l" t="t" r="r" b="b"/>
              <a:pathLst>
                <a:path w="8328" h="4395" fill="none" extrusionOk="0">
                  <a:moveTo>
                    <a:pt x="4854" y="838"/>
                  </a:moveTo>
                  <a:cubicBezTo>
                    <a:pt x="3201" y="1"/>
                    <a:pt x="0" y="4395"/>
                    <a:pt x="5064" y="3955"/>
                  </a:cubicBezTo>
                  <a:cubicBezTo>
                    <a:pt x="8328" y="3662"/>
                    <a:pt x="7909" y="628"/>
                    <a:pt x="4666" y="984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0">
              <a:extLst>
                <a:ext uri="{FF2B5EF4-FFF2-40B4-BE49-F238E27FC236}">
                  <a16:creationId xmlns:a16="http://schemas.microsoft.com/office/drawing/2014/main" id="{6E5B4124-A996-4B52-352F-FA2284AD3D1E}"/>
                </a:ext>
              </a:extLst>
            </p:cNvPr>
            <p:cNvSpPr/>
            <p:nvPr/>
          </p:nvSpPr>
          <p:spPr>
            <a:xfrm>
              <a:off x="4428550" y="4150825"/>
              <a:ext cx="159550" cy="102550"/>
            </a:xfrm>
            <a:custGeom>
              <a:avLst/>
              <a:gdLst/>
              <a:ahLst/>
              <a:cxnLst/>
              <a:rect l="l" t="t" r="r" b="b"/>
              <a:pathLst>
                <a:path w="6382" h="4102" fill="none" extrusionOk="0">
                  <a:moveTo>
                    <a:pt x="2637" y="607"/>
                  </a:moveTo>
                  <a:cubicBezTo>
                    <a:pt x="0" y="587"/>
                    <a:pt x="1235" y="4102"/>
                    <a:pt x="3871" y="3369"/>
                  </a:cubicBezTo>
                  <a:cubicBezTo>
                    <a:pt x="6382" y="2679"/>
                    <a:pt x="4792" y="1"/>
                    <a:pt x="2490" y="273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0">
              <a:extLst>
                <a:ext uri="{FF2B5EF4-FFF2-40B4-BE49-F238E27FC236}">
                  <a16:creationId xmlns:a16="http://schemas.microsoft.com/office/drawing/2014/main" id="{27B1029B-FDDE-9F9A-6A5D-C9660EA0C3B5}"/>
                </a:ext>
              </a:extLst>
            </p:cNvPr>
            <p:cNvSpPr/>
            <p:nvPr/>
          </p:nvSpPr>
          <p:spPr>
            <a:xfrm>
              <a:off x="4096900" y="4637300"/>
              <a:ext cx="208225" cy="80575"/>
            </a:xfrm>
            <a:custGeom>
              <a:avLst/>
              <a:gdLst/>
              <a:ahLst/>
              <a:cxnLst/>
              <a:rect l="l" t="t" r="r" b="b"/>
              <a:pathLst>
                <a:path w="8329" h="3223" fill="none" extrusionOk="0">
                  <a:moveTo>
                    <a:pt x="1549" y="586"/>
                  </a:moveTo>
                  <a:cubicBezTo>
                    <a:pt x="1" y="294"/>
                    <a:pt x="398" y="1486"/>
                    <a:pt x="1026" y="2093"/>
                  </a:cubicBezTo>
                  <a:cubicBezTo>
                    <a:pt x="1633" y="2700"/>
                    <a:pt x="3871" y="3223"/>
                    <a:pt x="4708" y="3014"/>
                  </a:cubicBezTo>
                  <a:cubicBezTo>
                    <a:pt x="8328" y="2072"/>
                    <a:pt x="3516" y="1"/>
                    <a:pt x="1549" y="586"/>
                  </a:cubicBezTo>
                  <a:close/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0">
              <a:extLst>
                <a:ext uri="{FF2B5EF4-FFF2-40B4-BE49-F238E27FC236}">
                  <a16:creationId xmlns:a16="http://schemas.microsoft.com/office/drawing/2014/main" id="{313F787D-63B9-D1BF-1CFA-D9004187A578}"/>
                </a:ext>
              </a:extLst>
            </p:cNvPr>
            <p:cNvSpPr/>
            <p:nvPr/>
          </p:nvSpPr>
          <p:spPr>
            <a:xfrm>
              <a:off x="4315025" y="4487700"/>
              <a:ext cx="128700" cy="182575"/>
            </a:xfrm>
            <a:custGeom>
              <a:avLst/>
              <a:gdLst/>
              <a:ahLst/>
              <a:cxnLst/>
              <a:rect l="l" t="t" r="r" b="b"/>
              <a:pathLst>
                <a:path w="5148" h="7303" fill="none" extrusionOk="0">
                  <a:moveTo>
                    <a:pt x="2449" y="1863"/>
                  </a:moveTo>
                  <a:cubicBezTo>
                    <a:pt x="1" y="3495"/>
                    <a:pt x="2533" y="7303"/>
                    <a:pt x="4081" y="4625"/>
                  </a:cubicBezTo>
                  <a:cubicBezTo>
                    <a:pt x="5148" y="2762"/>
                    <a:pt x="3725" y="0"/>
                    <a:pt x="1737" y="2197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0">
              <a:extLst>
                <a:ext uri="{FF2B5EF4-FFF2-40B4-BE49-F238E27FC236}">
                  <a16:creationId xmlns:a16="http://schemas.microsoft.com/office/drawing/2014/main" id="{6102CF0B-9A9A-0C02-4DB1-3153DB60E78B}"/>
                </a:ext>
              </a:extLst>
            </p:cNvPr>
            <p:cNvSpPr/>
            <p:nvPr/>
          </p:nvSpPr>
          <p:spPr>
            <a:xfrm>
              <a:off x="3930550" y="4527975"/>
              <a:ext cx="515800" cy="265750"/>
            </a:xfrm>
            <a:custGeom>
              <a:avLst/>
              <a:gdLst/>
              <a:ahLst/>
              <a:cxnLst/>
              <a:rect l="l" t="t" r="r" b="b"/>
              <a:pathLst>
                <a:path w="20632" h="10630" fill="none" extrusionOk="0">
                  <a:moveTo>
                    <a:pt x="273" y="1"/>
                  </a:moveTo>
                  <a:cubicBezTo>
                    <a:pt x="1" y="503"/>
                    <a:pt x="754" y="1549"/>
                    <a:pt x="963" y="2093"/>
                  </a:cubicBezTo>
                  <a:cubicBezTo>
                    <a:pt x="1194" y="2721"/>
                    <a:pt x="1298" y="3348"/>
                    <a:pt x="1466" y="3976"/>
                  </a:cubicBezTo>
                  <a:cubicBezTo>
                    <a:pt x="1800" y="5273"/>
                    <a:pt x="2658" y="6466"/>
                    <a:pt x="3683" y="7303"/>
                  </a:cubicBezTo>
                  <a:cubicBezTo>
                    <a:pt x="6090" y="9249"/>
                    <a:pt x="9103" y="10190"/>
                    <a:pt x="12137" y="10462"/>
                  </a:cubicBezTo>
                  <a:cubicBezTo>
                    <a:pt x="13852" y="10630"/>
                    <a:pt x="15735" y="10002"/>
                    <a:pt x="17326" y="9374"/>
                  </a:cubicBezTo>
                  <a:cubicBezTo>
                    <a:pt x="18330" y="8977"/>
                    <a:pt x="20632" y="7366"/>
                    <a:pt x="20464" y="6215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0">
              <a:extLst>
                <a:ext uri="{FF2B5EF4-FFF2-40B4-BE49-F238E27FC236}">
                  <a16:creationId xmlns:a16="http://schemas.microsoft.com/office/drawing/2014/main" id="{0BD691A3-AB3D-5951-414F-21F35754DCAE}"/>
                </a:ext>
              </a:extLst>
            </p:cNvPr>
            <p:cNvSpPr/>
            <p:nvPr/>
          </p:nvSpPr>
          <p:spPr>
            <a:xfrm>
              <a:off x="4423300" y="4287350"/>
              <a:ext cx="247450" cy="125050"/>
            </a:xfrm>
            <a:custGeom>
              <a:avLst/>
              <a:gdLst/>
              <a:ahLst/>
              <a:cxnLst/>
              <a:rect l="l" t="t" r="r" b="b"/>
              <a:pathLst>
                <a:path w="9898" h="5002" fill="none" extrusionOk="0">
                  <a:moveTo>
                    <a:pt x="106" y="5001"/>
                  </a:moveTo>
                  <a:cubicBezTo>
                    <a:pt x="1" y="3955"/>
                    <a:pt x="1110" y="3704"/>
                    <a:pt x="1884" y="3641"/>
                  </a:cubicBezTo>
                  <a:cubicBezTo>
                    <a:pt x="3223" y="3537"/>
                    <a:pt x="4604" y="3516"/>
                    <a:pt x="5922" y="3307"/>
                  </a:cubicBezTo>
                  <a:cubicBezTo>
                    <a:pt x="7659" y="3014"/>
                    <a:pt x="9898" y="1947"/>
                    <a:pt x="9437" y="1"/>
                  </a:cubicBezTo>
                </a:path>
              </a:pathLst>
            </a:custGeom>
            <a:noFill/>
            <a:ln w="120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0">
              <a:extLst>
                <a:ext uri="{FF2B5EF4-FFF2-40B4-BE49-F238E27FC236}">
                  <a16:creationId xmlns:a16="http://schemas.microsoft.com/office/drawing/2014/main" id="{C6CD445D-07EE-BBF1-8A79-FA2DA8654B48}"/>
                </a:ext>
              </a:extLst>
            </p:cNvPr>
            <p:cNvSpPr/>
            <p:nvPr/>
          </p:nvSpPr>
          <p:spPr>
            <a:xfrm>
              <a:off x="4007975" y="4483000"/>
              <a:ext cx="28275" cy="54425"/>
            </a:xfrm>
            <a:custGeom>
              <a:avLst/>
              <a:gdLst/>
              <a:ahLst/>
              <a:cxnLst/>
              <a:rect l="l" t="t" r="r" b="b"/>
              <a:pathLst>
                <a:path w="1131" h="2177" fill="none" extrusionOk="0">
                  <a:moveTo>
                    <a:pt x="1" y="2176"/>
                  </a:moveTo>
                  <a:cubicBezTo>
                    <a:pt x="273" y="1653"/>
                    <a:pt x="586" y="230"/>
                    <a:pt x="113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0">
              <a:extLst>
                <a:ext uri="{FF2B5EF4-FFF2-40B4-BE49-F238E27FC236}">
                  <a16:creationId xmlns:a16="http://schemas.microsoft.com/office/drawing/2014/main" id="{62CB2B63-CC24-13A2-5BCF-554D8559A616}"/>
                </a:ext>
              </a:extLst>
            </p:cNvPr>
            <p:cNvSpPr/>
            <p:nvPr/>
          </p:nvSpPr>
          <p:spPr>
            <a:xfrm>
              <a:off x="4019475" y="4500775"/>
              <a:ext cx="19900" cy="44500"/>
            </a:xfrm>
            <a:custGeom>
              <a:avLst/>
              <a:gdLst/>
              <a:ahLst/>
              <a:cxnLst/>
              <a:rect l="l" t="t" r="r" b="b"/>
              <a:pathLst>
                <a:path w="796" h="1780" fill="none" extrusionOk="0">
                  <a:moveTo>
                    <a:pt x="22" y="1779"/>
                  </a:moveTo>
                  <a:cubicBezTo>
                    <a:pt x="1" y="1695"/>
                    <a:pt x="587" y="189"/>
                    <a:pt x="79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0">
              <a:extLst>
                <a:ext uri="{FF2B5EF4-FFF2-40B4-BE49-F238E27FC236}">
                  <a16:creationId xmlns:a16="http://schemas.microsoft.com/office/drawing/2014/main" id="{54D8C668-934F-18DE-5E31-3F7637C19197}"/>
                </a:ext>
              </a:extLst>
            </p:cNvPr>
            <p:cNvSpPr/>
            <p:nvPr/>
          </p:nvSpPr>
          <p:spPr>
            <a:xfrm>
              <a:off x="4041975" y="4503925"/>
              <a:ext cx="18325" cy="43425"/>
            </a:xfrm>
            <a:custGeom>
              <a:avLst/>
              <a:gdLst/>
              <a:ahLst/>
              <a:cxnLst/>
              <a:rect l="l" t="t" r="r" b="b"/>
              <a:pathLst>
                <a:path w="733" h="1737" fill="none" extrusionOk="0">
                  <a:moveTo>
                    <a:pt x="1" y="1737"/>
                  </a:moveTo>
                  <a:cubicBezTo>
                    <a:pt x="273" y="1151"/>
                    <a:pt x="482" y="544"/>
                    <a:pt x="73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0">
              <a:extLst>
                <a:ext uri="{FF2B5EF4-FFF2-40B4-BE49-F238E27FC236}">
                  <a16:creationId xmlns:a16="http://schemas.microsoft.com/office/drawing/2014/main" id="{0E833004-2373-F4B1-D759-53C5B8A5EF17}"/>
                </a:ext>
              </a:extLst>
            </p:cNvPr>
            <p:cNvSpPr/>
            <p:nvPr/>
          </p:nvSpPr>
          <p:spPr>
            <a:xfrm>
              <a:off x="4122525" y="4665550"/>
              <a:ext cx="16250" cy="21475"/>
            </a:xfrm>
            <a:custGeom>
              <a:avLst/>
              <a:gdLst/>
              <a:ahLst/>
              <a:cxnLst/>
              <a:rect l="l" t="t" r="r" b="b"/>
              <a:pathLst>
                <a:path w="650" h="859" fill="none" extrusionOk="0">
                  <a:moveTo>
                    <a:pt x="1" y="858"/>
                  </a:moveTo>
                  <a:cubicBezTo>
                    <a:pt x="336" y="670"/>
                    <a:pt x="294" y="105"/>
                    <a:pt x="64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0">
              <a:extLst>
                <a:ext uri="{FF2B5EF4-FFF2-40B4-BE49-F238E27FC236}">
                  <a16:creationId xmlns:a16="http://schemas.microsoft.com/office/drawing/2014/main" id="{FD1A54F5-7235-CE82-07A1-61EF439B19B9}"/>
                </a:ext>
              </a:extLst>
            </p:cNvPr>
            <p:cNvSpPr/>
            <p:nvPr/>
          </p:nvSpPr>
          <p:spPr>
            <a:xfrm>
              <a:off x="4142925" y="4674450"/>
              <a:ext cx="11550" cy="23550"/>
            </a:xfrm>
            <a:custGeom>
              <a:avLst/>
              <a:gdLst/>
              <a:ahLst/>
              <a:cxnLst/>
              <a:rect l="l" t="t" r="r" b="b"/>
              <a:pathLst>
                <a:path w="462" h="942" fill="none" extrusionOk="0">
                  <a:moveTo>
                    <a:pt x="1" y="942"/>
                  </a:moveTo>
                  <a:cubicBezTo>
                    <a:pt x="210" y="691"/>
                    <a:pt x="294" y="293"/>
                    <a:pt x="461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0">
              <a:extLst>
                <a:ext uri="{FF2B5EF4-FFF2-40B4-BE49-F238E27FC236}">
                  <a16:creationId xmlns:a16="http://schemas.microsoft.com/office/drawing/2014/main" id="{EC97F5A9-3BBC-700F-A019-9DA616DD741F}"/>
                </a:ext>
              </a:extLst>
            </p:cNvPr>
            <p:cNvSpPr/>
            <p:nvPr/>
          </p:nvSpPr>
          <p:spPr>
            <a:xfrm>
              <a:off x="4163325" y="4679150"/>
              <a:ext cx="11025" cy="29325"/>
            </a:xfrm>
            <a:custGeom>
              <a:avLst/>
              <a:gdLst/>
              <a:ahLst/>
              <a:cxnLst/>
              <a:rect l="l" t="t" r="r" b="b"/>
              <a:pathLst>
                <a:path w="441" h="1173" fill="none" extrusionOk="0">
                  <a:moveTo>
                    <a:pt x="1" y="1172"/>
                  </a:moveTo>
                  <a:cubicBezTo>
                    <a:pt x="126" y="796"/>
                    <a:pt x="273" y="398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0">
              <a:extLst>
                <a:ext uri="{FF2B5EF4-FFF2-40B4-BE49-F238E27FC236}">
                  <a16:creationId xmlns:a16="http://schemas.microsoft.com/office/drawing/2014/main" id="{BADF5E39-4C18-191A-63F8-50EDD95F4229}"/>
                </a:ext>
              </a:extLst>
            </p:cNvPr>
            <p:cNvSpPr/>
            <p:nvPr/>
          </p:nvSpPr>
          <p:spPr>
            <a:xfrm>
              <a:off x="4361075" y="4566675"/>
              <a:ext cx="19900" cy="41350"/>
            </a:xfrm>
            <a:custGeom>
              <a:avLst/>
              <a:gdLst/>
              <a:ahLst/>
              <a:cxnLst/>
              <a:rect l="l" t="t" r="r" b="b"/>
              <a:pathLst>
                <a:path w="796" h="1654" fill="none" extrusionOk="0">
                  <a:moveTo>
                    <a:pt x="209" y="1654"/>
                  </a:moveTo>
                  <a:cubicBezTo>
                    <a:pt x="0" y="1277"/>
                    <a:pt x="565" y="336"/>
                    <a:pt x="774" y="1"/>
                  </a:cubicBezTo>
                  <a:cubicBezTo>
                    <a:pt x="795" y="64"/>
                    <a:pt x="795" y="85"/>
                    <a:pt x="774" y="12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0">
              <a:extLst>
                <a:ext uri="{FF2B5EF4-FFF2-40B4-BE49-F238E27FC236}">
                  <a16:creationId xmlns:a16="http://schemas.microsoft.com/office/drawing/2014/main" id="{B836532E-3DE5-C60B-F2E8-88886C92939C}"/>
                </a:ext>
              </a:extLst>
            </p:cNvPr>
            <p:cNvSpPr/>
            <p:nvPr/>
          </p:nvSpPr>
          <p:spPr>
            <a:xfrm>
              <a:off x="4377800" y="4581850"/>
              <a:ext cx="11525" cy="36125"/>
            </a:xfrm>
            <a:custGeom>
              <a:avLst/>
              <a:gdLst/>
              <a:ahLst/>
              <a:cxnLst/>
              <a:rect l="l" t="t" r="r" b="b"/>
              <a:pathLst>
                <a:path w="461" h="1445" fill="none" extrusionOk="0">
                  <a:moveTo>
                    <a:pt x="1" y="1444"/>
                  </a:moveTo>
                  <a:cubicBezTo>
                    <a:pt x="273" y="1235"/>
                    <a:pt x="356" y="398"/>
                    <a:pt x="461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0">
              <a:extLst>
                <a:ext uri="{FF2B5EF4-FFF2-40B4-BE49-F238E27FC236}">
                  <a16:creationId xmlns:a16="http://schemas.microsoft.com/office/drawing/2014/main" id="{3A8E62A2-3C63-B17B-4DF3-E72B7EB19780}"/>
                </a:ext>
              </a:extLst>
            </p:cNvPr>
            <p:cNvSpPr/>
            <p:nvPr/>
          </p:nvSpPr>
          <p:spPr>
            <a:xfrm>
              <a:off x="4395075" y="4593375"/>
              <a:ext cx="8900" cy="29825"/>
            </a:xfrm>
            <a:custGeom>
              <a:avLst/>
              <a:gdLst/>
              <a:ahLst/>
              <a:cxnLst/>
              <a:rect l="l" t="t" r="r" b="b"/>
              <a:pathLst>
                <a:path w="356" h="1193" fill="none" extrusionOk="0">
                  <a:moveTo>
                    <a:pt x="0" y="1193"/>
                  </a:moveTo>
                  <a:cubicBezTo>
                    <a:pt x="251" y="879"/>
                    <a:pt x="356" y="398"/>
                    <a:pt x="314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0">
              <a:extLst>
                <a:ext uri="{FF2B5EF4-FFF2-40B4-BE49-F238E27FC236}">
                  <a16:creationId xmlns:a16="http://schemas.microsoft.com/office/drawing/2014/main" id="{53A57992-7B5E-84FC-8F0D-3EC963C2B599}"/>
                </a:ext>
              </a:extLst>
            </p:cNvPr>
            <p:cNvSpPr/>
            <p:nvPr/>
          </p:nvSpPr>
          <p:spPr>
            <a:xfrm>
              <a:off x="4051925" y="4318225"/>
              <a:ext cx="13100" cy="42375"/>
            </a:xfrm>
            <a:custGeom>
              <a:avLst/>
              <a:gdLst/>
              <a:ahLst/>
              <a:cxnLst/>
              <a:rect l="l" t="t" r="r" b="b"/>
              <a:pathLst>
                <a:path w="524" h="1695" fill="none" extrusionOk="0">
                  <a:moveTo>
                    <a:pt x="0" y="1695"/>
                  </a:moveTo>
                  <a:cubicBezTo>
                    <a:pt x="105" y="1381"/>
                    <a:pt x="314" y="0"/>
                    <a:pt x="523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0">
              <a:extLst>
                <a:ext uri="{FF2B5EF4-FFF2-40B4-BE49-F238E27FC236}">
                  <a16:creationId xmlns:a16="http://schemas.microsoft.com/office/drawing/2014/main" id="{97C3F8DC-3733-545E-6609-75118AD82A10}"/>
                </a:ext>
              </a:extLst>
            </p:cNvPr>
            <p:cNvSpPr/>
            <p:nvPr/>
          </p:nvSpPr>
          <p:spPr>
            <a:xfrm>
              <a:off x="4070225" y="4337050"/>
              <a:ext cx="14675" cy="40300"/>
            </a:xfrm>
            <a:custGeom>
              <a:avLst/>
              <a:gdLst/>
              <a:ahLst/>
              <a:cxnLst/>
              <a:rect l="l" t="t" r="r" b="b"/>
              <a:pathLst>
                <a:path w="587" h="1612" fill="none" extrusionOk="0">
                  <a:moveTo>
                    <a:pt x="1" y="1612"/>
                  </a:moveTo>
                  <a:cubicBezTo>
                    <a:pt x="273" y="1465"/>
                    <a:pt x="335" y="377"/>
                    <a:pt x="586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0">
              <a:extLst>
                <a:ext uri="{FF2B5EF4-FFF2-40B4-BE49-F238E27FC236}">
                  <a16:creationId xmlns:a16="http://schemas.microsoft.com/office/drawing/2014/main" id="{7DDA16CD-F4CB-BC9E-AE4E-D868DD0129E1}"/>
                </a:ext>
              </a:extLst>
            </p:cNvPr>
            <p:cNvSpPr/>
            <p:nvPr/>
          </p:nvSpPr>
          <p:spPr>
            <a:xfrm>
              <a:off x="4099525" y="4323975"/>
              <a:ext cx="17800" cy="59650"/>
            </a:xfrm>
            <a:custGeom>
              <a:avLst/>
              <a:gdLst/>
              <a:ahLst/>
              <a:cxnLst/>
              <a:rect l="l" t="t" r="r" b="b"/>
              <a:pathLst>
                <a:path w="712" h="2386" fill="none" extrusionOk="0">
                  <a:moveTo>
                    <a:pt x="0" y="2386"/>
                  </a:moveTo>
                  <a:cubicBezTo>
                    <a:pt x="293" y="1611"/>
                    <a:pt x="481" y="795"/>
                    <a:pt x="712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0">
              <a:extLst>
                <a:ext uri="{FF2B5EF4-FFF2-40B4-BE49-F238E27FC236}">
                  <a16:creationId xmlns:a16="http://schemas.microsoft.com/office/drawing/2014/main" id="{78F1734A-A6E0-F0D1-FAC7-7EB9992EF9ED}"/>
                </a:ext>
              </a:extLst>
            </p:cNvPr>
            <p:cNvSpPr/>
            <p:nvPr/>
          </p:nvSpPr>
          <p:spPr>
            <a:xfrm>
              <a:off x="4213025" y="4212025"/>
              <a:ext cx="16250" cy="40300"/>
            </a:xfrm>
            <a:custGeom>
              <a:avLst/>
              <a:gdLst/>
              <a:ahLst/>
              <a:cxnLst/>
              <a:rect l="l" t="t" r="r" b="b"/>
              <a:pathLst>
                <a:path w="650" h="1612" fill="none" extrusionOk="0">
                  <a:moveTo>
                    <a:pt x="1" y="1612"/>
                  </a:moveTo>
                  <a:cubicBezTo>
                    <a:pt x="231" y="1089"/>
                    <a:pt x="461" y="566"/>
                    <a:pt x="649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0">
              <a:extLst>
                <a:ext uri="{FF2B5EF4-FFF2-40B4-BE49-F238E27FC236}">
                  <a16:creationId xmlns:a16="http://schemas.microsoft.com/office/drawing/2014/main" id="{4752FCB7-1F50-2D53-4FE0-AF737E18EB0E}"/>
                </a:ext>
              </a:extLst>
            </p:cNvPr>
            <p:cNvSpPr/>
            <p:nvPr/>
          </p:nvSpPr>
          <p:spPr>
            <a:xfrm>
              <a:off x="4242325" y="4220925"/>
              <a:ext cx="15200" cy="34550"/>
            </a:xfrm>
            <a:custGeom>
              <a:avLst/>
              <a:gdLst/>
              <a:ahLst/>
              <a:cxnLst/>
              <a:rect l="l" t="t" r="r" b="b"/>
              <a:pathLst>
                <a:path w="608" h="1382" fill="none" extrusionOk="0">
                  <a:moveTo>
                    <a:pt x="0" y="1381"/>
                  </a:moveTo>
                  <a:cubicBezTo>
                    <a:pt x="42" y="942"/>
                    <a:pt x="293" y="314"/>
                    <a:pt x="607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0">
              <a:extLst>
                <a:ext uri="{FF2B5EF4-FFF2-40B4-BE49-F238E27FC236}">
                  <a16:creationId xmlns:a16="http://schemas.microsoft.com/office/drawing/2014/main" id="{D599EB9D-2965-546A-1CC5-C769211EC36A}"/>
                </a:ext>
              </a:extLst>
            </p:cNvPr>
            <p:cNvSpPr/>
            <p:nvPr/>
          </p:nvSpPr>
          <p:spPr>
            <a:xfrm>
              <a:off x="4265350" y="4221975"/>
              <a:ext cx="11000" cy="33500"/>
            </a:xfrm>
            <a:custGeom>
              <a:avLst/>
              <a:gdLst/>
              <a:ahLst/>
              <a:cxnLst/>
              <a:rect l="l" t="t" r="r" b="b"/>
              <a:pathLst>
                <a:path w="440" h="1340" fill="none" extrusionOk="0">
                  <a:moveTo>
                    <a:pt x="0" y="1339"/>
                  </a:moveTo>
                  <a:cubicBezTo>
                    <a:pt x="126" y="900"/>
                    <a:pt x="251" y="419"/>
                    <a:pt x="439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0">
              <a:extLst>
                <a:ext uri="{FF2B5EF4-FFF2-40B4-BE49-F238E27FC236}">
                  <a16:creationId xmlns:a16="http://schemas.microsoft.com/office/drawing/2014/main" id="{1785818B-1910-01AB-6CDB-BD89D53F1CF8}"/>
                </a:ext>
              </a:extLst>
            </p:cNvPr>
            <p:cNvSpPr/>
            <p:nvPr/>
          </p:nvSpPr>
          <p:spPr>
            <a:xfrm>
              <a:off x="4286250" y="4230350"/>
              <a:ext cx="11025" cy="20925"/>
            </a:xfrm>
            <a:custGeom>
              <a:avLst/>
              <a:gdLst/>
              <a:ahLst/>
              <a:cxnLst/>
              <a:rect l="l" t="t" r="r" b="b"/>
              <a:pathLst>
                <a:path w="441" h="837" fill="none" extrusionOk="0">
                  <a:moveTo>
                    <a:pt x="1" y="837"/>
                  </a:moveTo>
                  <a:cubicBezTo>
                    <a:pt x="168" y="607"/>
                    <a:pt x="357" y="293"/>
                    <a:pt x="440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0">
              <a:extLst>
                <a:ext uri="{FF2B5EF4-FFF2-40B4-BE49-F238E27FC236}">
                  <a16:creationId xmlns:a16="http://schemas.microsoft.com/office/drawing/2014/main" id="{3300E900-1E46-B4E2-DB25-5525EC365477}"/>
                </a:ext>
              </a:extLst>
            </p:cNvPr>
            <p:cNvSpPr/>
            <p:nvPr/>
          </p:nvSpPr>
          <p:spPr>
            <a:xfrm>
              <a:off x="4473525" y="4183775"/>
              <a:ext cx="14675" cy="36650"/>
            </a:xfrm>
            <a:custGeom>
              <a:avLst/>
              <a:gdLst/>
              <a:ahLst/>
              <a:cxnLst/>
              <a:rect l="l" t="t" r="r" b="b"/>
              <a:pathLst>
                <a:path w="587" h="1466" fill="none" extrusionOk="0">
                  <a:moveTo>
                    <a:pt x="147" y="1465"/>
                  </a:moveTo>
                  <a:cubicBezTo>
                    <a:pt x="1" y="1173"/>
                    <a:pt x="377" y="147"/>
                    <a:pt x="586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0">
              <a:extLst>
                <a:ext uri="{FF2B5EF4-FFF2-40B4-BE49-F238E27FC236}">
                  <a16:creationId xmlns:a16="http://schemas.microsoft.com/office/drawing/2014/main" id="{FDD6F1AB-B6B2-C515-40DF-7D526F54AA44}"/>
                </a:ext>
              </a:extLst>
            </p:cNvPr>
            <p:cNvSpPr/>
            <p:nvPr/>
          </p:nvSpPr>
          <p:spPr>
            <a:xfrm>
              <a:off x="4495500" y="4200525"/>
              <a:ext cx="14150" cy="34550"/>
            </a:xfrm>
            <a:custGeom>
              <a:avLst/>
              <a:gdLst/>
              <a:ahLst/>
              <a:cxnLst/>
              <a:rect l="l" t="t" r="r" b="b"/>
              <a:pathLst>
                <a:path w="566" h="1382" fill="none" extrusionOk="0">
                  <a:moveTo>
                    <a:pt x="0" y="1381"/>
                  </a:moveTo>
                  <a:cubicBezTo>
                    <a:pt x="126" y="921"/>
                    <a:pt x="377" y="440"/>
                    <a:pt x="565" y="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0">
              <a:extLst>
                <a:ext uri="{FF2B5EF4-FFF2-40B4-BE49-F238E27FC236}">
                  <a16:creationId xmlns:a16="http://schemas.microsoft.com/office/drawing/2014/main" id="{51EA54AE-2660-8CE5-7BFA-7154EC12989C}"/>
                </a:ext>
              </a:extLst>
            </p:cNvPr>
            <p:cNvSpPr/>
            <p:nvPr/>
          </p:nvSpPr>
          <p:spPr>
            <a:xfrm>
              <a:off x="4519550" y="4198425"/>
              <a:ext cx="16250" cy="33500"/>
            </a:xfrm>
            <a:custGeom>
              <a:avLst/>
              <a:gdLst/>
              <a:ahLst/>
              <a:cxnLst/>
              <a:rect l="l" t="t" r="r" b="b"/>
              <a:pathLst>
                <a:path w="650" h="1340" fill="none" extrusionOk="0">
                  <a:moveTo>
                    <a:pt x="1" y="1340"/>
                  </a:moveTo>
                  <a:cubicBezTo>
                    <a:pt x="252" y="1047"/>
                    <a:pt x="650" y="398"/>
                    <a:pt x="608" y="1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3" name="Google Shape;2093;p50">
            <a:extLst>
              <a:ext uri="{FF2B5EF4-FFF2-40B4-BE49-F238E27FC236}">
                <a16:creationId xmlns:a16="http://schemas.microsoft.com/office/drawing/2014/main" id="{F18F2320-D01A-DDE1-B82B-A2D713F2BF7D}"/>
              </a:ext>
            </a:extLst>
          </p:cNvPr>
          <p:cNvGrpSpPr/>
          <p:nvPr/>
        </p:nvGrpSpPr>
        <p:grpSpPr>
          <a:xfrm>
            <a:off x="1008850" y="1152975"/>
            <a:ext cx="219700" cy="716650"/>
            <a:chOff x="4771700" y="4284750"/>
            <a:chExt cx="219700" cy="716650"/>
          </a:xfrm>
        </p:grpSpPr>
        <p:sp>
          <p:nvSpPr>
            <p:cNvPr id="2094" name="Google Shape;2094;p50">
              <a:extLst>
                <a:ext uri="{FF2B5EF4-FFF2-40B4-BE49-F238E27FC236}">
                  <a16:creationId xmlns:a16="http://schemas.microsoft.com/office/drawing/2014/main" id="{3E6A35D9-AB1C-55D4-CB70-C29E862D72AE}"/>
                </a:ext>
              </a:extLst>
            </p:cNvPr>
            <p:cNvSpPr/>
            <p:nvPr/>
          </p:nvSpPr>
          <p:spPr>
            <a:xfrm>
              <a:off x="4771700" y="4284750"/>
              <a:ext cx="90500" cy="161125"/>
            </a:xfrm>
            <a:custGeom>
              <a:avLst/>
              <a:gdLst/>
              <a:ahLst/>
              <a:cxnLst/>
              <a:rect l="l" t="t" r="r" b="b"/>
              <a:pathLst>
                <a:path w="3620" h="6445" fill="none" extrusionOk="0">
                  <a:moveTo>
                    <a:pt x="1402" y="6152"/>
                  </a:moveTo>
                  <a:cubicBezTo>
                    <a:pt x="0" y="4373"/>
                    <a:pt x="84" y="1193"/>
                    <a:pt x="2260" y="0"/>
                  </a:cubicBezTo>
                  <a:cubicBezTo>
                    <a:pt x="2406" y="628"/>
                    <a:pt x="2992" y="1151"/>
                    <a:pt x="3243" y="1779"/>
                  </a:cubicBezTo>
                  <a:cubicBezTo>
                    <a:pt x="3536" y="2469"/>
                    <a:pt x="3620" y="3285"/>
                    <a:pt x="3578" y="3997"/>
                  </a:cubicBezTo>
                  <a:cubicBezTo>
                    <a:pt x="3578" y="4624"/>
                    <a:pt x="3452" y="5231"/>
                    <a:pt x="2950" y="5712"/>
                  </a:cubicBezTo>
                  <a:cubicBezTo>
                    <a:pt x="2678" y="5963"/>
                    <a:pt x="1674" y="6445"/>
                    <a:pt x="1444" y="6089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0">
              <a:extLst>
                <a:ext uri="{FF2B5EF4-FFF2-40B4-BE49-F238E27FC236}">
                  <a16:creationId xmlns:a16="http://schemas.microsoft.com/office/drawing/2014/main" id="{E0B35DEB-D4B5-4DD8-2F8D-08EF13121764}"/>
                </a:ext>
              </a:extLst>
            </p:cNvPr>
            <p:cNvSpPr/>
            <p:nvPr/>
          </p:nvSpPr>
          <p:spPr>
            <a:xfrm>
              <a:off x="4779025" y="4302525"/>
              <a:ext cx="25125" cy="99925"/>
            </a:xfrm>
            <a:custGeom>
              <a:avLst/>
              <a:gdLst/>
              <a:ahLst/>
              <a:cxnLst/>
              <a:rect l="l" t="t" r="r" b="b"/>
              <a:pathLst>
                <a:path w="1005" h="3997" fill="none" extrusionOk="0">
                  <a:moveTo>
                    <a:pt x="1004" y="0"/>
                  </a:moveTo>
                  <a:cubicBezTo>
                    <a:pt x="837" y="1026"/>
                    <a:pt x="0" y="3139"/>
                    <a:pt x="816" y="3997"/>
                  </a:cubicBezTo>
                  <a:cubicBezTo>
                    <a:pt x="837" y="3955"/>
                    <a:pt x="837" y="3892"/>
                    <a:pt x="816" y="3850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0">
              <a:extLst>
                <a:ext uri="{FF2B5EF4-FFF2-40B4-BE49-F238E27FC236}">
                  <a16:creationId xmlns:a16="http://schemas.microsoft.com/office/drawing/2014/main" id="{3581B59A-2ABB-9EA3-73AC-E1C63CB389E1}"/>
                </a:ext>
              </a:extLst>
            </p:cNvPr>
            <p:cNvSpPr/>
            <p:nvPr/>
          </p:nvSpPr>
          <p:spPr>
            <a:xfrm>
              <a:off x="4802550" y="4298875"/>
              <a:ext cx="17300" cy="112475"/>
            </a:xfrm>
            <a:custGeom>
              <a:avLst/>
              <a:gdLst/>
              <a:ahLst/>
              <a:cxnLst/>
              <a:rect l="l" t="t" r="r" b="b"/>
              <a:pathLst>
                <a:path w="692" h="4499" fill="none" extrusionOk="0">
                  <a:moveTo>
                    <a:pt x="398" y="0"/>
                  </a:moveTo>
                  <a:cubicBezTo>
                    <a:pt x="440" y="1507"/>
                    <a:pt x="1" y="3034"/>
                    <a:pt x="628" y="4499"/>
                  </a:cubicBezTo>
                  <a:cubicBezTo>
                    <a:pt x="691" y="4394"/>
                    <a:pt x="691" y="4289"/>
                    <a:pt x="691" y="4143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0">
              <a:extLst>
                <a:ext uri="{FF2B5EF4-FFF2-40B4-BE49-F238E27FC236}">
                  <a16:creationId xmlns:a16="http://schemas.microsoft.com/office/drawing/2014/main" id="{A2BF0E0F-A34E-38A4-38C0-6FCE5AE2952F}"/>
                </a:ext>
              </a:extLst>
            </p:cNvPr>
            <p:cNvSpPr/>
            <p:nvPr/>
          </p:nvSpPr>
          <p:spPr>
            <a:xfrm>
              <a:off x="4811975" y="4292575"/>
              <a:ext cx="25125" cy="116675"/>
            </a:xfrm>
            <a:custGeom>
              <a:avLst/>
              <a:gdLst/>
              <a:ahLst/>
              <a:cxnLst/>
              <a:rect l="l" t="t" r="r" b="b"/>
              <a:pathLst>
                <a:path w="1005" h="4667" fill="none" extrusionOk="0">
                  <a:moveTo>
                    <a:pt x="481" y="1"/>
                  </a:moveTo>
                  <a:cubicBezTo>
                    <a:pt x="0" y="1528"/>
                    <a:pt x="774" y="3181"/>
                    <a:pt x="1005" y="4667"/>
                  </a:cubicBezTo>
                  <a:lnTo>
                    <a:pt x="1005" y="4395"/>
                  </a:ln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0">
              <a:extLst>
                <a:ext uri="{FF2B5EF4-FFF2-40B4-BE49-F238E27FC236}">
                  <a16:creationId xmlns:a16="http://schemas.microsoft.com/office/drawing/2014/main" id="{F5D62967-A7C6-6C0A-473E-68D0A6B09ACC}"/>
                </a:ext>
              </a:extLst>
            </p:cNvPr>
            <p:cNvSpPr/>
            <p:nvPr/>
          </p:nvSpPr>
          <p:spPr>
            <a:xfrm>
              <a:off x="4830800" y="4307225"/>
              <a:ext cx="12050" cy="65950"/>
            </a:xfrm>
            <a:custGeom>
              <a:avLst/>
              <a:gdLst/>
              <a:ahLst/>
              <a:cxnLst/>
              <a:rect l="l" t="t" r="r" b="b"/>
              <a:pathLst>
                <a:path w="482" h="2638" fill="none" extrusionOk="0">
                  <a:moveTo>
                    <a:pt x="21" y="1"/>
                  </a:moveTo>
                  <a:cubicBezTo>
                    <a:pt x="0" y="880"/>
                    <a:pt x="231" y="1717"/>
                    <a:pt x="482" y="2553"/>
                  </a:cubicBezTo>
                  <a:cubicBezTo>
                    <a:pt x="461" y="2616"/>
                    <a:pt x="440" y="2637"/>
                    <a:pt x="356" y="2616"/>
                  </a:cubicBezTo>
                </a:path>
              </a:pathLst>
            </a:custGeom>
            <a:noFill/>
            <a:ln w="62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0">
              <a:extLst>
                <a:ext uri="{FF2B5EF4-FFF2-40B4-BE49-F238E27FC236}">
                  <a16:creationId xmlns:a16="http://schemas.microsoft.com/office/drawing/2014/main" id="{552B92BF-B9A9-CE45-6F20-6A3FF199D139}"/>
                </a:ext>
              </a:extLst>
            </p:cNvPr>
            <p:cNvSpPr/>
            <p:nvPr/>
          </p:nvSpPr>
          <p:spPr>
            <a:xfrm>
              <a:off x="4809875" y="4432775"/>
              <a:ext cx="111450" cy="218150"/>
            </a:xfrm>
            <a:custGeom>
              <a:avLst/>
              <a:gdLst/>
              <a:ahLst/>
              <a:cxnLst/>
              <a:rect l="l" t="t" r="r" b="b"/>
              <a:pathLst>
                <a:path w="4458" h="8726" fill="none" extrusionOk="0">
                  <a:moveTo>
                    <a:pt x="0" y="398"/>
                  </a:moveTo>
                  <a:cubicBezTo>
                    <a:pt x="0" y="2846"/>
                    <a:pt x="1026" y="6006"/>
                    <a:pt x="1151" y="8705"/>
                  </a:cubicBezTo>
                  <a:cubicBezTo>
                    <a:pt x="1988" y="8726"/>
                    <a:pt x="3034" y="8391"/>
                    <a:pt x="3830" y="8203"/>
                  </a:cubicBezTo>
                  <a:cubicBezTo>
                    <a:pt x="4394" y="8077"/>
                    <a:pt x="4457" y="7972"/>
                    <a:pt x="4332" y="7407"/>
                  </a:cubicBezTo>
                  <a:cubicBezTo>
                    <a:pt x="4206" y="6884"/>
                    <a:pt x="3976" y="6361"/>
                    <a:pt x="3704" y="5901"/>
                  </a:cubicBezTo>
                  <a:cubicBezTo>
                    <a:pt x="2616" y="4081"/>
                    <a:pt x="1842" y="2009"/>
                    <a:pt x="1256" y="0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0">
              <a:extLst>
                <a:ext uri="{FF2B5EF4-FFF2-40B4-BE49-F238E27FC236}">
                  <a16:creationId xmlns:a16="http://schemas.microsoft.com/office/drawing/2014/main" id="{6C2C1DD8-E18E-E987-3D24-F1A7B3C93111}"/>
                </a:ext>
              </a:extLst>
            </p:cNvPr>
            <p:cNvSpPr/>
            <p:nvPr/>
          </p:nvSpPr>
          <p:spPr>
            <a:xfrm>
              <a:off x="4836550" y="4616375"/>
              <a:ext cx="154850" cy="385025"/>
            </a:xfrm>
            <a:custGeom>
              <a:avLst/>
              <a:gdLst/>
              <a:ahLst/>
              <a:cxnLst/>
              <a:rect l="l" t="t" r="r" b="b"/>
              <a:pathLst>
                <a:path w="6194" h="15401" fill="none" extrusionOk="0">
                  <a:moveTo>
                    <a:pt x="84" y="1444"/>
                  </a:moveTo>
                  <a:cubicBezTo>
                    <a:pt x="1" y="3014"/>
                    <a:pt x="607" y="4834"/>
                    <a:pt x="1026" y="6361"/>
                  </a:cubicBezTo>
                  <a:cubicBezTo>
                    <a:pt x="1444" y="7952"/>
                    <a:pt x="2386" y="9416"/>
                    <a:pt x="3181" y="10860"/>
                  </a:cubicBezTo>
                  <a:cubicBezTo>
                    <a:pt x="3746" y="11885"/>
                    <a:pt x="4395" y="12848"/>
                    <a:pt x="5001" y="13810"/>
                  </a:cubicBezTo>
                  <a:cubicBezTo>
                    <a:pt x="5315" y="14312"/>
                    <a:pt x="5587" y="15045"/>
                    <a:pt x="6006" y="15400"/>
                  </a:cubicBezTo>
                  <a:cubicBezTo>
                    <a:pt x="6194" y="14145"/>
                    <a:pt x="6068" y="12785"/>
                    <a:pt x="5901" y="11530"/>
                  </a:cubicBezTo>
                  <a:cubicBezTo>
                    <a:pt x="5713" y="10002"/>
                    <a:pt x="5524" y="8433"/>
                    <a:pt x="5190" y="6885"/>
                  </a:cubicBezTo>
                  <a:cubicBezTo>
                    <a:pt x="4667" y="4562"/>
                    <a:pt x="4834" y="2009"/>
                    <a:pt x="3453" y="1"/>
                  </a:cubicBezTo>
                  <a:cubicBezTo>
                    <a:pt x="3327" y="1"/>
                    <a:pt x="3244" y="84"/>
                    <a:pt x="3160" y="168"/>
                  </a:cubicBezTo>
                </a:path>
              </a:pathLst>
            </a:custGeom>
            <a:noFill/>
            <a:ln w="13075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CE382A9-8D9B-3C57-02D1-A44A59C2D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477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>
          <a:extLst>
            <a:ext uri="{FF2B5EF4-FFF2-40B4-BE49-F238E27FC236}">
              <a16:creationId xmlns:a16="http://schemas.microsoft.com/office/drawing/2014/main" id="{952A3CF4-0D8A-95D7-8A53-5BD3FD73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4AEEEEB9-7BA6-DEF4-916B-4BCD2231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8" t="13249" r="1571" b="2929"/>
          <a:stretch/>
        </p:blipFill>
        <p:spPr>
          <a:xfrm>
            <a:off x="249165" y="1350316"/>
            <a:ext cx="5285064" cy="3167320"/>
          </a:xfrm>
          <a:prstGeom prst="rect">
            <a:avLst/>
          </a:prstGeom>
        </p:spPr>
      </p:pic>
      <p:sp>
        <p:nvSpPr>
          <p:cNvPr id="2266" name="Google Shape;2266;p54">
            <a:extLst>
              <a:ext uri="{FF2B5EF4-FFF2-40B4-BE49-F238E27FC236}">
                <a16:creationId xmlns:a16="http://schemas.microsoft.com/office/drawing/2014/main" id="{EF9B233D-1BED-C5ED-2128-FEC8E06866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34229" y="1474455"/>
            <a:ext cx="3360606" cy="3167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Recommended to visualize data that evolves over time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dirty="0"/>
              <a:t>Used to see the evolution of the grades through the three periods for both subjects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7" name="Google Shape;2267;p54">
            <a:extLst>
              <a:ext uri="{FF2B5EF4-FFF2-40B4-BE49-F238E27FC236}">
                <a16:creationId xmlns:a16="http://schemas.microsoft.com/office/drawing/2014/main" id="{F3872C4C-E372-2EFB-5785-14869BCC9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 Chart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48818"/>
      </p:ext>
    </p:extLst>
  </p:cSld>
  <p:clrMapOvr>
    <a:masterClrMapping/>
  </p:clrMapOvr>
</p:sld>
</file>

<file path=ppt/theme/theme1.xml><?xml version="1.0" encoding="utf-8"?>
<a:theme xmlns:a="http://schemas.openxmlformats.org/drawingml/2006/main" name="Meet Our Professors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7293E9"/>
      </a:accent1>
      <a:accent2>
        <a:srgbClr val="C6F2FC"/>
      </a:accent2>
      <a:accent3>
        <a:srgbClr val="39D5B8"/>
      </a:accent3>
      <a:accent4>
        <a:srgbClr val="FFF78B"/>
      </a:accent4>
      <a:accent5>
        <a:srgbClr val="FF9B16"/>
      </a:accent5>
      <a:accent6>
        <a:srgbClr val="EBC65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628</Words>
  <Application>Microsoft Office PowerPoint</Application>
  <PresentationFormat>Apresentação no Ecrã (16:9)</PresentationFormat>
  <Paragraphs>55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3" baseType="lpstr">
      <vt:lpstr>Poppins</vt:lpstr>
      <vt:lpstr>Nunito Light</vt:lpstr>
      <vt:lpstr>Sarala</vt:lpstr>
      <vt:lpstr>Barlow Semi Condensed Light</vt:lpstr>
      <vt:lpstr>Permanent Marker</vt:lpstr>
      <vt:lpstr>Arial</vt:lpstr>
      <vt:lpstr>Fira Sans Extra Condensed Medium</vt:lpstr>
      <vt:lpstr>Gaegu</vt:lpstr>
      <vt:lpstr>Questrial</vt:lpstr>
      <vt:lpstr>Meet Our Professors by Slidesgo</vt:lpstr>
      <vt:lpstr>Students Performance</vt:lpstr>
      <vt:lpstr>Context</vt:lpstr>
      <vt:lpstr>Dataset</vt:lpstr>
      <vt:lpstr>Subjects</vt:lpstr>
      <vt:lpstr>Personas</vt:lpstr>
      <vt:lpstr>Cláudia Almeida</vt:lpstr>
      <vt:lpstr>Nuno Figueiredo</vt:lpstr>
      <vt:lpstr>Visualization</vt:lpstr>
      <vt:lpstr>Line Chart</vt:lpstr>
      <vt:lpstr>Scatter Plot</vt:lpstr>
      <vt:lpstr>Bar Chart</vt:lpstr>
      <vt:lpstr>Pie Chart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Guilherme Amorim</cp:lastModifiedBy>
  <cp:revision>1</cp:revision>
  <dcterms:modified xsi:type="dcterms:W3CDTF">2024-10-28T10:10:38Z</dcterms:modified>
</cp:coreProperties>
</file>